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1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25"/>
  </p:notesMasterIdLst>
  <p:sldIdLst>
    <p:sldId id="256" r:id="rId2"/>
    <p:sldId id="257" r:id="rId3"/>
    <p:sldId id="258" r:id="rId4"/>
    <p:sldId id="283" r:id="rId5"/>
    <p:sldId id="284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7" r:id="rId14"/>
    <p:sldId id="273" r:id="rId15"/>
    <p:sldId id="274" r:id="rId16"/>
    <p:sldId id="275" r:id="rId17"/>
    <p:sldId id="276" r:id="rId18"/>
    <p:sldId id="278" r:id="rId19"/>
    <p:sldId id="279" r:id="rId20"/>
    <p:sldId id="280" r:id="rId21"/>
    <p:sldId id="281" r:id="rId22"/>
    <p:sldId id="282" r:id="rId23"/>
    <p:sldId id="272" r:id="rId24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799B23B-EC83-4686-B30A-512413B5E67A}" styleName="浅色样式 3 - 强调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E269D01E-BC32-4049-B463-5C60D7B0CCD2}" styleName="主题样式 2 - 强调 4">
    <a:tblBg>
      <a:fillRef idx="3">
        <a:schemeClr val="accent4"/>
      </a:fillRef>
      <a:effectRef idx="3">
        <a:schemeClr val="accent4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4">
                <a:tint val="50000"/>
              </a:schemeClr>
            </a:lnRef>
          </a:left>
          <a:right>
            <a:lnRef idx="1">
              <a:schemeClr val="accent4">
                <a:tint val="50000"/>
              </a:schemeClr>
            </a:lnRef>
          </a:right>
          <a:top>
            <a:lnRef idx="1">
              <a:schemeClr val="accent4">
                <a:tint val="50000"/>
              </a:schemeClr>
            </a:lnRef>
          </a:top>
          <a:bottom>
            <a:lnRef idx="1">
              <a:schemeClr val="accent4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5940675A-B579-460E-94D1-54222C63F5DA}" styleName="无样式，网格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616DA210-FB5B-4158-B5E0-FEB733F419BA}" styleName="浅色样式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0505E3EF-67EA-436B-97B2-0124C06EBD24}" styleName="中度样式 4 - 强调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D113A9D2-9D6B-4929-AA2D-F23B5EE8CBE7}" styleName="主题样式 2 - 强调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5" d="100"/>
          <a:sy n="85" d="100"/>
        </p:scale>
        <p:origin x="-112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diagrams/_rels/data5.xml.rels><?xml version="1.0" encoding="UTF-8" standalone="yes"?>
<Relationships xmlns="http://schemas.openxmlformats.org/package/2006/relationships"><Relationship Id="rId3" Type="http://schemas.openxmlformats.org/officeDocument/2006/relationships/slide" Target="../slides/slide10.xml"/><Relationship Id="rId2" Type="http://schemas.openxmlformats.org/officeDocument/2006/relationships/slide" Target="../slides/slide9.xml"/><Relationship Id="rId1" Type="http://schemas.openxmlformats.org/officeDocument/2006/relationships/slide" Target="../slides/slide8.xml"/><Relationship Id="rId5" Type="http://schemas.openxmlformats.org/officeDocument/2006/relationships/slide" Target="../slides/slide12.xml"/><Relationship Id="rId4" Type="http://schemas.openxmlformats.org/officeDocument/2006/relationships/slide" Target="../slides/slide1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8317DF4-A200-4D00-A094-3D50E48940DC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zh-CN" altLang="en-US"/>
        </a:p>
      </dgm:t>
    </dgm:pt>
    <dgm:pt modelId="{5B82C811-0429-4A88-9049-8220754AF5B3}">
      <dgm:prSet phldrT="[文本]"/>
      <dgm:spPr/>
      <dgm:t>
        <a:bodyPr/>
        <a:lstStyle/>
        <a:p>
          <a:r>
            <a:rPr lang="zh-CN" altLang="en-US" dirty="0" smtClean="0"/>
            <a:t>一、工作方针</a:t>
          </a:r>
          <a:endParaRPr lang="zh-CN" altLang="en-US" dirty="0"/>
        </a:p>
      </dgm:t>
    </dgm:pt>
    <dgm:pt modelId="{91AB32C1-0FD2-422A-8A30-D8EB7630A376}" type="parTrans" cxnId="{930657FB-A79E-4DC5-9ADA-AC5E1732062B}">
      <dgm:prSet/>
      <dgm:spPr/>
      <dgm:t>
        <a:bodyPr/>
        <a:lstStyle/>
        <a:p>
          <a:endParaRPr lang="zh-CN" altLang="en-US"/>
        </a:p>
      </dgm:t>
    </dgm:pt>
    <dgm:pt modelId="{8FF97791-C300-465A-B451-F1BA7D65188D}" type="sibTrans" cxnId="{930657FB-A79E-4DC5-9ADA-AC5E1732062B}">
      <dgm:prSet/>
      <dgm:spPr/>
      <dgm:t>
        <a:bodyPr/>
        <a:lstStyle/>
        <a:p>
          <a:endParaRPr lang="zh-CN" altLang="en-US"/>
        </a:p>
      </dgm:t>
    </dgm:pt>
    <dgm:pt modelId="{874DF498-8942-4587-B3B6-53C6A45E2999}">
      <dgm:prSet phldrT="[文本]"/>
      <dgm:spPr/>
      <dgm:t>
        <a:bodyPr/>
        <a:lstStyle/>
        <a:p>
          <a:r>
            <a:rPr lang="zh-CN" altLang="en-US" dirty="0" smtClean="0"/>
            <a:t>二、建设思路</a:t>
          </a:r>
          <a:endParaRPr lang="zh-CN" altLang="en-US" dirty="0"/>
        </a:p>
      </dgm:t>
    </dgm:pt>
    <dgm:pt modelId="{DF4CA767-AD66-4467-BE8F-86D85AA9BC03}" type="parTrans" cxnId="{E6B16000-6D09-4156-9781-8349E0DB29A8}">
      <dgm:prSet/>
      <dgm:spPr/>
      <dgm:t>
        <a:bodyPr/>
        <a:lstStyle/>
        <a:p>
          <a:endParaRPr lang="zh-CN" altLang="en-US"/>
        </a:p>
      </dgm:t>
    </dgm:pt>
    <dgm:pt modelId="{2809B4C8-56C7-4B70-90C0-0A04B3B136F4}" type="sibTrans" cxnId="{E6B16000-6D09-4156-9781-8349E0DB29A8}">
      <dgm:prSet/>
      <dgm:spPr/>
      <dgm:t>
        <a:bodyPr/>
        <a:lstStyle/>
        <a:p>
          <a:endParaRPr lang="zh-CN" altLang="en-US"/>
        </a:p>
      </dgm:t>
    </dgm:pt>
    <dgm:pt modelId="{CE158F64-4BB7-42D8-B73D-8D7EE13DF50A}">
      <dgm:prSet phldrT="[文本]"/>
      <dgm:spPr/>
      <dgm:t>
        <a:bodyPr/>
        <a:lstStyle/>
        <a:p>
          <a:r>
            <a:rPr lang="zh-CN" altLang="en-US" dirty="0" smtClean="0"/>
            <a:t>三、总体框架</a:t>
          </a:r>
          <a:endParaRPr lang="zh-CN" altLang="en-US" dirty="0"/>
        </a:p>
      </dgm:t>
    </dgm:pt>
    <dgm:pt modelId="{D3A37EEB-0144-47C4-93ED-3C8C79265FB1}" type="parTrans" cxnId="{DF115476-D021-4239-9845-550010B5B9B5}">
      <dgm:prSet/>
      <dgm:spPr/>
      <dgm:t>
        <a:bodyPr/>
        <a:lstStyle/>
        <a:p>
          <a:endParaRPr lang="zh-CN" altLang="en-US"/>
        </a:p>
      </dgm:t>
    </dgm:pt>
    <dgm:pt modelId="{2E1399F1-A796-42FB-A010-87F5E1613F96}" type="sibTrans" cxnId="{DF115476-D021-4239-9845-550010B5B9B5}">
      <dgm:prSet/>
      <dgm:spPr/>
      <dgm:t>
        <a:bodyPr/>
        <a:lstStyle/>
        <a:p>
          <a:endParaRPr lang="zh-CN" altLang="en-US"/>
        </a:p>
      </dgm:t>
    </dgm:pt>
    <dgm:pt modelId="{4EEDD76B-5547-4A1F-9A86-72BD13BE03F4}">
      <dgm:prSet phldrT="[文本]"/>
      <dgm:spPr/>
      <dgm:t>
        <a:bodyPr/>
        <a:lstStyle/>
        <a:p>
          <a:r>
            <a:rPr lang="zh-CN" altLang="en-US" dirty="0" smtClean="0"/>
            <a:t>四、主要任务</a:t>
          </a:r>
          <a:endParaRPr lang="zh-CN" altLang="en-US" dirty="0"/>
        </a:p>
      </dgm:t>
    </dgm:pt>
    <dgm:pt modelId="{5FB2AE04-1DA2-4DA0-9750-C842B357B6AC}" type="parTrans" cxnId="{8160F113-DA74-4668-85B9-C027DC8A4407}">
      <dgm:prSet/>
      <dgm:spPr/>
      <dgm:t>
        <a:bodyPr/>
        <a:lstStyle/>
        <a:p>
          <a:endParaRPr lang="zh-CN" altLang="en-US"/>
        </a:p>
      </dgm:t>
    </dgm:pt>
    <dgm:pt modelId="{C6094FAD-3A9B-4ECC-852E-D3F2D11F2CC5}" type="sibTrans" cxnId="{8160F113-DA74-4668-85B9-C027DC8A4407}">
      <dgm:prSet/>
      <dgm:spPr/>
      <dgm:t>
        <a:bodyPr/>
        <a:lstStyle/>
        <a:p>
          <a:endParaRPr lang="zh-CN" altLang="en-US"/>
        </a:p>
      </dgm:t>
    </dgm:pt>
    <dgm:pt modelId="{71C1309C-7E4A-45B8-922E-F182A3FC5CC0}" type="pres">
      <dgm:prSet presAssocID="{F8317DF4-A200-4D00-A094-3D50E48940DC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5B0586FF-CAEA-4816-998C-AABDEA4E1CD5}" type="pres">
      <dgm:prSet presAssocID="{5B82C811-0429-4A88-9049-8220754AF5B3}" presName="parentLin" presStyleCnt="0"/>
      <dgm:spPr/>
    </dgm:pt>
    <dgm:pt modelId="{65450923-8FFF-426B-905C-1BBF57D0C3BA}" type="pres">
      <dgm:prSet presAssocID="{5B82C811-0429-4A88-9049-8220754AF5B3}" presName="parentLeftMargin" presStyleLbl="node1" presStyleIdx="0" presStyleCnt="4"/>
      <dgm:spPr/>
      <dgm:t>
        <a:bodyPr/>
        <a:lstStyle/>
        <a:p>
          <a:endParaRPr lang="zh-CN" altLang="en-US"/>
        </a:p>
      </dgm:t>
    </dgm:pt>
    <dgm:pt modelId="{08A248BA-CC15-4957-8005-1D26E2AE1E5A}" type="pres">
      <dgm:prSet presAssocID="{5B82C811-0429-4A88-9049-8220754AF5B3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5C6F214C-2766-44B7-B215-BE99579121C8}" type="pres">
      <dgm:prSet presAssocID="{5B82C811-0429-4A88-9049-8220754AF5B3}" presName="negativeSpace" presStyleCnt="0"/>
      <dgm:spPr/>
    </dgm:pt>
    <dgm:pt modelId="{0E8BA94D-3912-44D3-8752-EAFCF2AB28E0}" type="pres">
      <dgm:prSet presAssocID="{5B82C811-0429-4A88-9049-8220754AF5B3}" presName="childText" presStyleLbl="conFgAcc1" presStyleIdx="0" presStyleCnt="4">
        <dgm:presLayoutVars>
          <dgm:bulletEnabled val="1"/>
        </dgm:presLayoutVars>
      </dgm:prSet>
      <dgm:spPr/>
    </dgm:pt>
    <dgm:pt modelId="{34B8034D-598F-4307-AE0A-1974CE9A7BE4}" type="pres">
      <dgm:prSet presAssocID="{8FF97791-C300-465A-B451-F1BA7D65188D}" presName="spaceBetweenRectangles" presStyleCnt="0"/>
      <dgm:spPr/>
    </dgm:pt>
    <dgm:pt modelId="{AEAF516E-BD62-437D-8B0E-8EF60F413BCB}" type="pres">
      <dgm:prSet presAssocID="{874DF498-8942-4587-B3B6-53C6A45E2999}" presName="parentLin" presStyleCnt="0"/>
      <dgm:spPr/>
    </dgm:pt>
    <dgm:pt modelId="{19D212BA-4CE5-4D9C-9130-AB6016DBC33D}" type="pres">
      <dgm:prSet presAssocID="{874DF498-8942-4587-B3B6-53C6A45E2999}" presName="parentLeftMargin" presStyleLbl="node1" presStyleIdx="0" presStyleCnt="4"/>
      <dgm:spPr/>
      <dgm:t>
        <a:bodyPr/>
        <a:lstStyle/>
        <a:p>
          <a:endParaRPr lang="zh-CN" altLang="en-US"/>
        </a:p>
      </dgm:t>
    </dgm:pt>
    <dgm:pt modelId="{C3109809-2D10-475F-9A3E-E1F73C07E2EA}" type="pres">
      <dgm:prSet presAssocID="{874DF498-8942-4587-B3B6-53C6A45E2999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79A5272D-577E-4E2D-9777-D20285966390}" type="pres">
      <dgm:prSet presAssocID="{874DF498-8942-4587-B3B6-53C6A45E2999}" presName="negativeSpace" presStyleCnt="0"/>
      <dgm:spPr/>
    </dgm:pt>
    <dgm:pt modelId="{60AC4DB1-3B8B-43FB-B7D6-934E814246D4}" type="pres">
      <dgm:prSet presAssocID="{874DF498-8942-4587-B3B6-53C6A45E2999}" presName="childText" presStyleLbl="conFgAcc1" presStyleIdx="1" presStyleCnt="4">
        <dgm:presLayoutVars>
          <dgm:bulletEnabled val="1"/>
        </dgm:presLayoutVars>
      </dgm:prSet>
      <dgm:spPr/>
    </dgm:pt>
    <dgm:pt modelId="{E9950741-CFC7-43EE-B5E7-E28A9946533D}" type="pres">
      <dgm:prSet presAssocID="{2809B4C8-56C7-4B70-90C0-0A04B3B136F4}" presName="spaceBetweenRectangles" presStyleCnt="0"/>
      <dgm:spPr/>
    </dgm:pt>
    <dgm:pt modelId="{96FA61EB-B4AF-4977-9D6D-848EC662923A}" type="pres">
      <dgm:prSet presAssocID="{CE158F64-4BB7-42D8-B73D-8D7EE13DF50A}" presName="parentLin" presStyleCnt="0"/>
      <dgm:spPr/>
    </dgm:pt>
    <dgm:pt modelId="{6494A93E-1E1A-4728-80AF-CD550F7D7D8D}" type="pres">
      <dgm:prSet presAssocID="{CE158F64-4BB7-42D8-B73D-8D7EE13DF50A}" presName="parentLeftMargin" presStyleLbl="node1" presStyleIdx="1" presStyleCnt="4"/>
      <dgm:spPr/>
      <dgm:t>
        <a:bodyPr/>
        <a:lstStyle/>
        <a:p>
          <a:endParaRPr lang="zh-CN" altLang="en-US"/>
        </a:p>
      </dgm:t>
    </dgm:pt>
    <dgm:pt modelId="{8B9648B7-C5CE-4CEC-9691-F10F95F1A6B2}" type="pres">
      <dgm:prSet presAssocID="{CE158F64-4BB7-42D8-B73D-8D7EE13DF50A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08343F4B-329D-4432-BBA3-B07FC4FFA043}" type="pres">
      <dgm:prSet presAssocID="{CE158F64-4BB7-42D8-B73D-8D7EE13DF50A}" presName="negativeSpace" presStyleCnt="0"/>
      <dgm:spPr/>
    </dgm:pt>
    <dgm:pt modelId="{FEA1E2D5-59B1-454A-9E49-3FC090A31C9A}" type="pres">
      <dgm:prSet presAssocID="{CE158F64-4BB7-42D8-B73D-8D7EE13DF50A}" presName="childText" presStyleLbl="conFgAcc1" presStyleIdx="2" presStyleCnt="4">
        <dgm:presLayoutVars>
          <dgm:bulletEnabled val="1"/>
        </dgm:presLayoutVars>
      </dgm:prSet>
      <dgm:spPr/>
    </dgm:pt>
    <dgm:pt modelId="{F5E88DE1-191B-409D-92A5-FDB435219F5D}" type="pres">
      <dgm:prSet presAssocID="{2E1399F1-A796-42FB-A010-87F5E1613F96}" presName="spaceBetweenRectangles" presStyleCnt="0"/>
      <dgm:spPr/>
    </dgm:pt>
    <dgm:pt modelId="{CFA82CB3-6650-434E-8BFD-811160E11FD0}" type="pres">
      <dgm:prSet presAssocID="{4EEDD76B-5547-4A1F-9A86-72BD13BE03F4}" presName="parentLin" presStyleCnt="0"/>
      <dgm:spPr/>
    </dgm:pt>
    <dgm:pt modelId="{EED54710-B9D2-4DEB-9F7A-99003E969860}" type="pres">
      <dgm:prSet presAssocID="{4EEDD76B-5547-4A1F-9A86-72BD13BE03F4}" presName="parentLeftMargin" presStyleLbl="node1" presStyleIdx="2" presStyleCnt="4"/>
      <dgm:spPr/>
      <dgm:t>
        <a:bodyPr/>
        <a:lstStyle/>
        <a:p>
          <a:endParaRPr lang="zh-CN" altLang="en-US"/>
        </a:p>
      </dgm:t>
    </dgm:pt>
    <dgm:pt modelId="{4E8C27C5-CFA0-46B4-A52C-4EEFC28FD84C}" type="pres">
      <dgm:prSet presAssocID="{4EEDD76B-5547-4A1F-9A86-72BD13BE03F4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DB77CD2D-4F64-4C79-B3E4-27DE0DC8BB84}" type="pres">
      <dgm:prSet presAssocID="{4EEDD76B-5547-4A1F-9A86-72BD13BE03F4}" presName="negativeSpace" presStyleCnt="0"/>
      <dgm:spPr/>
    </dgm:pt>
    <dgm:pt modelId="{81A01D9A-A037-47CA-B27A-69BCDDEEC8CB}" type="pres">
      <dgm:prSet presAssocID="{4EEDD76B-5547-4A1F-9A86-72BD13BE03F4}" presName="childText" presStyleLbl="conFgAcc1" presStyleIdx="3" presStyleCnt="4">
        <dgm:presLayoutVars>
          <dgm:bulletEnabled val="1"/>
        </dgm:presLayoutVars>
      </dgm:prSet>
      <dgm:spPr/>
    </dgm:pt>
  </dgm:ptLst>
  <dgm:cxnLst>
    <dgm:cxn modelId="{930657FB-A79E-4DC5-9ADA-AC5E1732062B}" srcId="{F8317DF4-A200-4D00-A094-3D50E48940DC}" destId="{5B82C811-0429-4A88-9049-8220754AF5B3}" srcOrd="0" destOrd="0" parTransId="{91AB32C1-0FD2-422A-8A30-D8EB7630A376}" sibTransId="{8FF97791-C300-465A-B451-F1BA7D65188D}"/>
    <dgm:cxn modelId="{B0F9892A-5AB9-4E70-8209-774B48066851}" type="presOf" srcId="{CE158F64-4BB7-42D8-B73D-8D7EE13DF50A}" destId="{8B9648B7-C5CE-4CEC-9691-F10F95F1A6B2}" srcOrd="1" destOrd="0" presId="urn:microsoft.com/office/officeart/2005/8/layout/list1"/>
    <dgm:cxn modelId="{1ECF1669-F53E-4F36-9EE8-3F6DBF3A32F7}" type="presOf" srcId="{874DF498-8942-4587-B3B6-53C6A45E2999}" destId="{C3109809-2D10-475F-9A3E-E1F73C07E2EA}" srcOrd="1" destOrd="0" presId="urn:microsoft.com/office/officeart/2005/8/layout/list1"/>
    <dgm:cxn modelId="{8160F113-DA74-4668-85B9-C027DC8A4407}" srcId="{F8317DF4-A200-4D00-A094-3D50E48940DC}" destId="{4EEDD76B-5547-4A1F-9A86-72BD13BE03F4}" srcOrd="3" destOrd="0" parTransId="{5FB2AE04-1DA2-4DA0-9750-C842B357B6AC}" sibTransId="{C6094FAD-3A9B-4ECC-852E-D3F2D11F2CC5}"/>
    <dgm:cxn modelId="{E6B16000-6D09-4156-9781-8349E0DB29A8}" srcId="{F8317DF4-A200-4D00-A094-3D50E48940DC}" destId="{874DF498-8942-4587-B3B6-53C6A45E2999}" srcOrd="1" destOrd="0" parTransId="{DF4CA767-AD66-4467-BE8F-86D85AA9BC03}" sibTransId="{2809B4C8-56C7-4B70-90C0-0A04B3B136F4}"/>
    <dgm:cxn modelId="{0F558E4B-35FF-4F36-878A-9B71D063D637}" type="presOf" srcId="{CE158F64-4BB7-42D8-B73D-8D7EE13DF50A}" destId="{6494A93E-1E1A-4728-80AF-CD550F7D7D8D}" srcOrd="0" destOrd="0" presId="urn:microsoft.com/office/officeart/2005/8/layout/list1"/>
    <dgm:cxn modelId="{2E6D2210-83FD-424C-BF8A-8A353431EF31}" type="presOf" srcId="{4EEDD76B-5547-4A1F-9A86-72BD13BE03F4}" destId="{EED54710-B9D2-4DEB-9F7A-99003E969860}" srcOrd="0" destOrd="0" presId="urn:microsoft.com/office/officeart/2005/8/layout/list1"/>
    <dgm:cxn modelId="{683CA3A2-4197-4B56-8192-180D0334E641}" type="presOf" srcId="{4EEDD76B-5547-4A1F-9A86-72BD13BE03F4}" destId="{4E8C27C5-CFA0-46B4-A52C-4EEFC28FD84C}" srcOrd="1" destOrd="0" presId="urn:microsoft.com/office/officeart/2005/8/layout/list1"/>
    <dgm:cxn modelId="{CD638E06-E9F3-4E31-8DB3-E3A10985CD6E}" type="presOf" srcId="{F8317DF4-A200-4D00-A094-3D50E48940DC}" destId="{71C1309C-7E4A-45B8-922E-F182A3FC5CC0}" srcOrd="0" destOrd="0" presId="urn:microsoft.com/office/officeart/2005/8/layout/list1"/>
    <dgm:cxn modelId="{3A5F30AA-373D-4DAC-B2D9-903099F94EF6}" type="presOf" srcId="{5B82C811-0429-4A88-9049-8220754AF5B3}" destId="{08A248BA-CC15-4957-8005-1D26E2AE1E5A}" srcOrd="1" destOrd="0" presId="urn:microsoft.com/office/officeart/2005/8/layout/list1"/>
    <dgm:cxn modelId="{D785ED14-67E6-433E-AD9F-2B4DD345F1C6}" type="presOf" srcId="{874DF498-8942-4587-B3B6-53C6A45E2999}" destId="{19D212BA-4CE5-4D9C-9130-AB6016DBC33D}" srcOrd="0" destOrd="0" presId="urn:microsoft.com/office/officeart/2005/8/layout/list1"/>
    <dgm:cxn modelId="{DF115476-D021-4239-9845-550010B5B9B5}" srcId="{F8317DF4-A200-4D00-A094-3D50E48940DC}" destId="{CE158F64-4BB7-42D8-B73D-8D7EE13DF50A}" srcOrd="2" destOrd="0" parTransId="{D3A37EEB-0144-47C4-93ED-3C8C79265FB1}" sibTransId="{2E1399F1-A796-42FB-A010-87F5E1613F96}"/>
    <dgm:cxn modelId="{49397E2E-7E32-4935-BDEC-B9B9490D8197}" type="presOf" srcId="{5B82C811-0429-4A88-9049-8220754AF5B3}" destId="{65450923-8FFF-426B-905C-1BBF57D0C3BA}" srcOrd="0" destOrd="0" presId="urn:microsoft.com/office/officeart/2005/8/layout/list1"/>
    <dgm:cxn modelId="{E278B1B0-40C9-4796-8E8F-0AD0A94EA81F}" type="presParOf" srcId="{71C1309C-7E4A-45B8-922E-F182A3FC5CC0}" destId="{5B0586FF-CAEA-4816-998C-AABDEA4E1CD5}" srcOrd="0" destOrd="0" presId="urn:microsoft.com/office/officeart/2005/8/layout/list1"/>
    <dgm:cxn modelId="{9F44571D-ABE8-4578-A7BA-C004714EBABE}" type="presParOf" srcId="{5B0586FF-CAEA-4816-998C-AABDEA4E1CD5}" destId="{65450923-8FFF-426B-905C-1BBF57D0C3BA}" srcOrd="0" destOrd="0" presId="urn:microsoft.com/office/officeart/2005/8/layout/list1"/>
    <dgm:cxn modelId="{DC0A97EE-9669-440D-B62C-0AEEB08C07A8}" type="presParOf" srcId="{5B0586FF-CAEA-4816-998C-AABDEA4E1CD5}" destId="{08A248BA-CC15-4957-8005-1D26E2AE1E5A}" srcOrd="1" destOrd="0" presId="urn:microsoft.com/office/officeart/2005/8/layout/list1"/>
    <dgm:cxn modelId="{F152AC45-BBA9-452D-AAF2-4524AA37A24C}" type="presParOf" srcId="{71C1309C-7E4A-45B8-922E-F182A3FC5CC0}" destId="{5C6F214C-2766-44B7-B215-BE99579121C8}" srcOrd="1" destOrd="0" presId="urn:microsoft.com/office/officeart/2005/8/layout/list1"/>
    <dgm:cxn modelId="{E0C4F7DC-A5A6-48B9-A670-5AAAEFD95A2E}" type="presParOf" srcId="{71C1309C-7E4A-45B8-922E-F182A3FC5CC0}" destId="{0E8BA94D-3912-44D3-8752-EAFCF2AB28E0}" srcOrd="2" destOrd="0" presId="urn:microsoft.com/office/officeart/2005/8/layout/list1"/>
    <dgm:cxn modelId="{91EC1C6E-E2E6-4C0F-B3A4-CCFD3E5F304D}" type="presParOf" srcId="{71C1309C-7E4A-45B8-922E-F182A3FC5CC0}" destId="{34B8034D-598F-4307-AE0A-1974CE9A7BE4}" srcOrd="3" destOrd="0" presId="urn:microsoft.com/office/officeart/2005/8/layout/list1"/>
    <dgm:cxn modelId="{E419DED4-6851-4830-9C39-866957546598}" type="presParOf" srcId="{71C1309C-7E4A-45B8-922E-F182A3FC5CC0}" destId="{AEAF516E-BD62-437D-8B0E-8EF60F413BCB}" srcOrd="4" destOrd="0" presId="urn:microsoft.com/office/officeart/2005/8/layout/list1"/>
    <dgm:cxn modelId="{65A9DD86-9677-4A8B-890F-BB856D54B1C2}" type="presParOf" srcId="{AEAF516E-BD62-437D-8B0E-8EF60F413BCB}" destId="{19D212BA-4CE5-4D9C-9130-AB6016DBC33D}" srcOrd="0" destOrd="0" presId="urn:microsoft.com/office/officeart/2005/8/layout/list1"/>
    <dgm:cxn modelId="{FCC975C1-7E3A-4913-B8F8-1E302789A582}" type="presParOf" srcId="{AEAF516E-BD62-437D-8B0E-8EF60F413BCB}" destId="{C3109809-2D10-475F-9A3E-E1F73C07E2EA}" srcOrd="1" destOrd="0" presId="urn:microsoft.com/office/officeart/2005/8/layout/list1"/>
    <dgm:cxn modelId="{7B8CF8FC-32BF-4BAC-8475-B4E984C70258}" type="presParOf" srcId="{71C1309C-7E4A-45B8-922E-F182A3FC5CC0}" destId="{79A5272D-577E-4E2D-9777-D20285966390}" srcOrd="5" destOrd="0" presId="urn:microsoft.com/office/officeart/2005/8/layout/list1"/>
    <dgm:cxn modelId="{04553189-3BB8-406B-A138-AABE84B0C31B}" type="presParOf" srcId="{71C1309C-7E4A-45B8-922E-F182A3FC5CC0}" destId="{60AC4DB1-3B8B-43FB-B7D6-934E814246D4}" srcOrd="6" destOrd="0" presId="urn:microsoft.com/office/officeart/2005/8/layout/list1"/>
    <dgm:cxn modelId="{9C86FAE6-D589-4831-8F1B-32165DE444CC}" type="presParOf" srcId="{71C1309C-7E4A-45B8-922E-F182A3FC5CC0}" destId="{E9950741-CFC7-43EE-B5E7-E28A9946533D}" srcOrd="7" destOrd="0" presId="urn:microsoft.com/office/officeart/2005/8/layout/list1"/>
    <dgm:cxn modelId="{CCA40028-3394-466E-8FEE-1FE8B1DB7D17}" type="presParOf" srcId="{71C1309C-7E4A-45B8-922E-F182A3FC5CC0}" destId="{96FA61EB-B4AF-4977-9D6D-848EC662923A}" srcOrd="8" destOrd="0" presId="urn:microsoft.com/office/officeart/2005/8/layout/list1"/>
    <dgm:cxn modelId="{C5E01714-9082-404D-BB99-657D3BA72F0A}" type="presParOf" srcId="{96FA61EB-B4AF-4977-9D6D-848EC662923A}" destId="{6494A93E-1E1A-4728-80AF-CD550F7D7D8D}" srcOrd="0" destOrd="0" presId="urn:microsoft.com/office/officeart/2005/8/layout/list1"/>
    <dgm:cxn modelId="{A84AC1CE-DD6F-417C-AEC6-7C5AABDA86C4}" type="presParOf" srcId="{96FA61EB-B4AF-4977-9D6D-848EC662923A}" destId="{8B9648B7-C5CE-4CEC-9691-F10F95F1A6B2}" srcOrd="1" destOrd="0" presId="urn:microsoft.com/office/officeart/2005/8/layout/list1"/>
    <dgm:cxn modelId="{90212220-93B5-4BE2-B74F-DEAE5F2C378F}" type="presParOf" srcId="{71C1309C-7E4A-45B8-922E-F182A3FC5CC0}" destId="{08343F4B-329D-4432-BBA3-B07FC4FFA043}" srcOrd="9" destOrd="0" presId="urn:microsoft.com/office/officeart/2005/8/layout/list1"/>
    <dgm:cxn modelId="{C3E8E757-479D-4DB9-B035-5F0D651B8A32}" type="presParOf" srcId="{71C1309C-7E4A-45B8-922E-F182A3FC5CC0}" destId="{FEA1E2D5-59B1-454A-9E49-3FC090A31C9A}" srcOrd="10" destOrd="0" presId="urn:microsoft.com/office/officeart/2005/8/layout/list1"/>
    <dgm:cxn modelId="{B774BD33-11FE-4637-8EDE-24867EB8525E}" type="presParOf" srcId="{71C1309C-7E4A-45B8-922E-F182A3FC5CC0}" destId="{F5E88DE1-191B-409D-92A5-FDB435219F5D}" srcOrd="11" destOrd="0" presId="urn:microsoft.com/office/officeart/2005/8/layout/list1"/>
    <dgm:cxn modelId="{E44B3892-5AD0-4F61-A19E-A8C630BEEADF}" type="presParOf" srcId="{71C1309C-7E4A-45B8-922E-F182A3FC5CC0}" destId="{CFA82CB3-6650-434E-8BFD-811160E11FD0}" srcOrd="12" destOrd="0" presId="urn:microsoft.com/office/officeart/2005/8/layout/list1"/>
    <dgm:cxn modelId="{15B70EF0-E82C-4D4A-B647-87A9DB9173CF}" type="presParOf" srcId="{CFA82CB3-6650-434E-8BFD-811160E11FD0}" destId="{EED54710-B9D2-4DEB-9F7A-99003E969860}" srcOrd="0" destOrd="0" presId="urn:microsoft.com/office/officeart/2005/8/layout/list1"/>
    <dgm:cxn modelId="{931BEC04-8E84-4EAA-B023-6C0FE21049B5}" type="presParOf" srcId="{CFA82CB3-6650-434E-8BFD-811160E11FD0}" destId="{4E8C27C5-CFA0-46B4-A52C-4EEFC28FD84C}" srcOrd="1" destOrd="0" presId="urn:microsoft.com/office/officeart/2005/8/layout/list1"/>
    <dgm:cxn modelId="{5A32B85F-4BC8-40B1-8189-1F8F0D5F6ACF}" type="presParOf" srcId="{71C1309C-7E4A-45B8-922E-F182A3FC5CC0}" destId="{DB77CD2D-4F64-4C79-B3E4-27DE0DC8BB84}" srcOrd="13" destOrd="0" presId="urn:microsoft.com/office/officeart/2005/8/layout/list1"/>
    <dgm:cxn modelId="{3AE348C6-8118-4349-B496-CF761360490D}" type="presParOf" srcId="{71C1309C-7E4A-45B8-922E-F182A3FC5CC0}" destId="{81A01D9A-A037-47CA-B27A-69BCDDEEC8CB}" srcOrd="14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62CCE18E-D466-4BBA-AD9C-6FF135C904A4}" type="doc">
      <dgm:prSet loTypeId="urn:microsoft.com/office/officeart/2009/3/layout/HorizontalOrganizationChart" loCatId="hierarchy" qsTypeId="urn:microsoft.com/office/officeart/2005/8/quickstyle/3d1" qsCatId="3D" csTypeId="urn:microsoft.com/office/officeart/2005/8/colors/colorful2" csCatId="colorful" phldr="1"/>
      <dgm:spPr/>
      <dgm:t>
        <a:bodyPr/>
        <a:lstStyle/>
        <a:p>
          <a:endParaRPr lang="zh-CN" altLang="en-US"/>
        </a:p>
      </dgm:t>
    </dgm:pt>
    <dgm:pt modelId="{C06A35CA-7E74-4B1F-80A1-77DAC97871A0}">
      <dgm:prSet phldrT="[文本]"/>
      <dgm:spPr/>
      <dgm:t>
        <a:bodyPr/>
        <a:lstStyle/>
        <a:p>
          <a:r>
            <a:rPr lang="zh-CN" altLang="en-US" dirty="0" smtClean="0"/>
            <a:t>管理中心</a:t>
          </a:r>
          <a:endParaRPr lang="zh-CN" altLang="en-US" dirty="0"/>
        </a:p>
      </dgm:t>
    </dgm:pt>
    <dgm:pt modelId="{BB7F0DB7-55A2-4AFD-AF0F-B47E097BB291}" type="parTrans" cxnId="{DFF562EC-1169-469F-A2E8-801BBB1148E5}">
      <dgm:prSet/>
      <dgm:spPr/>
      <dgm:t>
        <a:bodyPr/>
        <a:lstStyle/>
        <a:p>
          <a:endParaRPr lang="zh-CN" altLang="en-US"/>
        </a:p>
      </dgm:t>
    </dgm:pt>
    <dgm:pt modelId="{D705907A-9B03-497B-8143-731230F84559}" type="sibTrans" cxnId="{DFF562EC-1169-469F-A2E8-801BBB1148E5}">
      <dgm:prSet/>
      <dgm:spPr/>
      <dgm:t>
        <a:bodyPr/>
        <a:lstStyle/>
        <a:p>
          <a:endParaRPr lang="zh-CN" altLang="en-US"/>
        </a:p>
      </dgm:t>
    </dgm:pt>
    <dgm:pt modelId="{87B0FF94-B950-451F-BB8A-A1EF34A617DB}">
      <dgm:prSet phldrT="[文本]" custT="1"/>
      <dgm:spPr/>
      <dgm:t>
        <a:bodyPr/>
        <a:lstStyle/>
        <a:p>
          <a:r>
            <a:rPr lang="zh-CN" altLang="en-US" sz="1800" dirty="0" smtClean="0"/>
            <a:t>用户管理</a:t>
          </a:r>
          <a:endParaRPr lang="zh-CN" altLang="en-US" sz="1800" dirty="0"/>
        </a:p>
      </dgm:t>
    </dgm:pt>
    <dgm:pt modelId="{9F017359-1879-45AB-8EA2-C0EDF4DE1094}" type="parTrans" cxnId="{2F8AB91C-3614-4A65-A523-C858CF48D5CA}">
      <dgm:prSet/>
      <dgm:spPr/>
      <dgm:t>
        <a:bodyPr/>
        <a:lstStyle/>
        <a:p>
          <a:endParaRPr lang="zh-CN" altLang="en-US"/>
        </a:p>
      </dgm:t>
    </dgm:pt>
    <dgm:pt modelId="{2FC79505-D366-4755-8E48-DE78146A3CE1}" type="sibTrans" cxnId="{2F8AB91C-3614-4A65-A523-C858CF48D5CA}">
      <dgm:prSet/>
      <dgm:spPr/>
      <dgm:t>
        <a:bodyPr/>
        <a:lstStyle/>
        <a:p>
          <a:endParaRPr lang="zh-CN" altLang="en-US"/>
        </a:p>
      </dgm:t>
    </dgm:pt>
    <dgm:pt modelId="{5B49F9C7-B6C8-40E7-9224-5DF142DDE113}">
      <dgm:prSet phldrT="[文本]" custT="1"/>
      <dgm:spPr/>
      <dgm:t>
        <a:bodyPr/>
        <a:lstStyle/>
        <a:p>
          <a:r>
            <a:rPr lang="zh-CN" altLang="en-US" sz="1800" dirty="0" smtClean="0"/>
            <a:t>新闻动态管理</a:t>
          </a:r>
          <a:endParaRPr lang="zh-CN" altLang="en-US" sz="1800" dirty="0"/>
        </a:p>
      </dgm:t>
    </dgm:pt>
    <dgm:pt modelId="{CD374D59-0106-42DB-9376-194E9C63D1AC}" type="parTrans" cxnId="{0E5F7079-40A2-4C3F-BAB3-0A6D897858B1}">
      <dgm:prSet/>
      <dgm:spPr/>
      <dgm:t>
        <a:bodyPr/>
        <a:lstStyle/>
        <a:p>
          <a:endParaRPr lang="zh-CN" altLang="en-US"/>
        </a:p>
      </dgm:t>
    </dgm:pt>
    <dgm:pt modelId="{98B9506E-A19D-4BFB-87E9-CA9676CC9973}" type="sibTrans" cxnId="{0E5F7079-40A2-4C3F-BAB3-0A6D897858B1}">
      <dgm:prSet/>
      <dgm:spPr/>
      <dgm:t>
        <a:bodyPr/>
        <a:lstStyle/>
        <a:p>
          <a:endParaRPr lang="zh-CN" altLang="en-US"/>
        </a:p>
      </dgm:t>
    </dgm:pt>
    <dgm:pt modelId="{B8EA15B9-8FF7-4031-BBCA-E330A1B12F8B}">
      <dgm:prSet phldrT="[文本]" custT="1"/>
      <dgm:spPr/>
      <dgm:t>
        <a:bodyPr/>
        <a:lstStyle/>
        <a:p>
          <a:r>
            <a:rPr lang="zh-CN" altLang="en-US" sz="1800" dirty="0" smtClean="0"/>
            <a:t>精准扶贫管理</a:t>
          </a:r>
          <a:endParaRPr lang="zh-CN" altLang="en-US" sz="1800" dirty="0"/>
        </a:p>
      </dgm:t>
    </dgm:pt>
    <dgm:pt modelId="{5EA59284-8625-41B7-9513-16E359D455B8}" type="parTrans" cxnId="{80B3D15A-9369-43E5-9C25-6045F92D2F4E}">
      <dgm:prSet/>
      <dgm:spPr/>
      <dgm:t>
        <a:bodyPr/>
        <a:lstStyle/>
        <a:p>
          <a:endParaRPr lang="zh-CN" altLang="en-US"/>
        </a:p>
      </dgm:t>
    </dgm:pt>
    <dgm:pt modelId="{9FDE2F59-BE96-46FE-97F0-64E8BB81C7D0}" type="sibTrans" cxnId="{80B3D15A-9369-43E5-9C25-6045F92D2F4E}">
      <dgm:prSet/>
      <dgm:spPr/>
      <dgm:t>
        <a:bodyPr/>
        <a:lstStyle/>
        <a:p>
          <a:endParaRPr lang="zh-CN" altLang="en-US"/>
        </a:p>
      </dgm:t>
    </dgm:pt>
    <dgm:pt modelId="{CA7E828D-3EB0-419F-B0DC-89C4CFAAB816}">
      <dgm:prSet phldrT="[文本]" custT="1"/>
      <dgm:spPr/>
      <dgm:t>
        <a:bodyPr/>
        <a:lstStyle/>
        <a:p>
          <a:r>
            <a:rPr lang="zh-CN" altLang="en-US" sz="1800" dirty="0" smtClean="0"/>
            <a:t>信息服务管理</a:t>
          </a:r>
          <a:endParaRPr lang="zh-CN" altLang="en-US" sz="1800" dirty="0"/>
        </a:p>
      </dgm:t>
    </dgm:pt>
    <dgm:pt modelId="{7771DB0D-E5A3-4D0C-A756-DD5891B271A9}" type="parTrans" cxnId="{B8F59EB8-645B-45C6-8520-08C1B755A948}">
      <dgm:prSet/>
      <dgm:spPr/>
      <dgm:t>
        <a:bodyPr/>
        <a:lstStyle/>
        <a:p>
          <a:endParaRPr lang="zh-CN" altLang="en-US"/>
        </a:p>
      </dgm:t>
    </dgm:pt>
    <dgm:pt modelId="{0C9B8B43-0BD1-4401-A240-52BFDA0F1FEB}" type="sibTrans" cxnId="{B8F59EB8-645B-45C6-8520-08C1B755A948}">
      <dgm:prSet/>
      <dgm:spPr/>
      <dgm:t>
        <a:bodyPr/>
        <a:lstStyle/>
        <a:p>
          <a:endParaRPr lang="zh-CN" altLang="en-US"/>
        </a:p>
      </dgm:t>
    </dgm:pt>
    <dgm:pt modelId="{5F793D9E-57DE-485E-9415-6288EBFB5F3A}">
      <dgm:prSet phldrT="[文本]" custT="1"/>
      <dgm:spPr/>
      <dgm:t>
        <a:bodyPr/>
        <a:lstStyle/>
        <a:p>
          <a:r>
            <a:rPr lang="zh-CN" altLang="en-US" sz="1800" dirty="0" smtClean="0"/>
            <a:t>专家服务管理</a:t>
          </a:r>
          <a:endParaRPr lang="zh-CN" altLang="en-US" sz="1800" dirty="0"/>
        </a:p>
      </dgm:t>
    </dgm:pt>
    <dgm:pt modelId="{FA880984-27C5-483B-B79E-34D38D8498AA}" type="parTrans" cxnId="{740023EA-7332-4405-978D-39DA62B803A2}">
      <dgm:prSet/>
      <dgm:spPr/>
      <dgm:t>
        <a:bodyPr/>
        <a:lstStyle/>
        <a:p>
          <a:endParaRPr lang="zh-CN" altLang="en-US"/>
        </a:p>
      </dgm:t>
    </dgm:pt>
    <dgm:pt modelId="{EA4B1845-643F-4C85-82F5-B601BFB07157}" type="sibTrans" cxnId="{740023EA-7332-4405-978D-39DA62B803A2}">
      <dgm:prSet/>
      <dgm:spPr/>
      <dgm:t>
        <a:bodyPr/>
        <a:lstStyle/>
        <a:p>
          <a:endParaRPr lang="zh-CN" altLang="en-US"/>
        </a:p>
      </dgm:t>
    </dgm:pt>
    <dgm:pt modelId="{F7F61CDF-5440-47C4-921A-DE8F39D0DF6C}">
      <dgm:prSet phldrT="[文本]" custT="1"/>
      <dgm:spPr/>
      <dgm:t>
        <a:bodyPr/>
        <a:lstStyle/>
        <a:p>
          <a:r>
            <a:rPr lang="zh-CN" altLang="en-US" sz="1800" dirty="0" smtClean="0"/>
            <a:t>绩效考核管理</a:t>
          </a:r>
          <a:endParaRPr lang="zh-CN" altLang="en-US" sz="1800" dirty="0"/>
        </a:p>
      </dgm:t>
    </dgm:pt>
    <dgm:pt modelId="{8CC31884-0218-4126-A5A2-6A3B5BC3B58F}" type="parTrans" cxnId="{D1ACDE97-3097-403A-B39D-46304346024D}">
      <dgm:prSet/>
      <dgm:spPr/>
      <dgm:t>
        <a:bodyPr/>
        <a:lstStyle/>
        <a:p>
          <a:endParaRPr lang="zh-CN" altLang="en-US"/>
        </a:p>
      </dgm:t>
    </dgm:pt>
    <dgm:pt modelId="{4C4BFF80-94A5-461F-9F77-018C40D10128}" type="sibTrans" cxnId="{D1ACDE97-3097-403A-B39D-46304346024D}">
      <dgm:prSet/>
      <dgm:spPr/>
      <dgm:t>
        <a:bodyPr/>
        <a:lstStyle/>
        <a:p>
          <a:endParaRPr lang="zh-CN" altLang="en-US"/>
        </a:p>
      </dgm:t>
    </dgm:pt>
    <dgm:pt modelId="{74DCCE73-D327-48C0-81F5-FF4AB005716B}">
      <dgm:prSet phldrT="[文本]" custT="1"/>
      <dgm:spPr/>
      <dgm:t>
        <a:bodyPr/>
        <a:lstStyle/>
        <a:p>
          <a:r>
            <a:rPr lang="zh-CN" altLang="en-US" sz="1400" dirty="0" smtClean="0"/>
            <a:t>省、市、县三级科技扶贫示范户（</a:t>
          </a:r>
          <a:r>
            <a:rPr lang="en-US" altLang="zh-CN" sz="1400" dirty="0" smtClean="0"/>
            <a:t>3000</a:t>
          </a:r>
          <a:r>
            <a:rPr lang="zh-CN" altLang="en-US" sz="1400" dirty="0" smtClean="0"/>
            <a:t>户）</a:t>
          </a:r>
          <a:endParaRPr lang="zh-CN" altLang="en-US" sz="1400" dirty="0"/>
        </a:p>
      </dgm:t>
    </dgm:pt>
    <dgm:pt modelId="{437A7752-3A85-4B5F-895D-809EA52968E8}" type="parTrans" cxnId="{47FDC4DB-60A2-433E-A2E9-1FD2DC21C4D1}">
      <dgm:prSet/>
      <dgm:spPr/>
      <dgm:t>
        <a:bodyPr/>
        <a:lstStyle/>
        <a:p>
          <a:endParaRPr lang="zh-CN" altLang="en-US"/>
        </a:p>
      </dgm:t>
    </dgm:pt>
    <dgm:pt modelId="{BDE9B2AA-E41F-4870-A715-620F3E2428E0}" type="sibTrans" cxnId="{47FDC4DB-60A2-433E-A2E9-1FD2DC21C4D1}">
      <dgm:prSet/>
      <dgm:spPr/>
      <dgm:t>
        <a:bodyPr/>
        <a:lstStyle/>
        <a:p>
          <a:endParaRPr lang="zh-CN" altLang="en-US"/>
        </a:p>
      </dgm:t>
    </dgm:pt>
    <dgm:pt modelId="{B0AED62B-3491-43F7-B167-E306C18634F4}">
      <dgm:prSet phldrT="[文本]" custT="1"/>
      <dgm:spPr/>
      <dgm:t>
        <a:bodyPr/>
        <a:lstStyle/>
        <a:p>
          <a:r>
            <a:rPr lang="zh-CN" altLang="en-US" sz="1400" dirty="0" smtClean="0"/>
            <a:t>省、市、县三级科技扶贫示范村（</a:t>
          </a:r>
          <a:r>
            <a:rPr lang="en-US" altLang="zh-CN" sz="1400" dirty="0" smtClean="0"/>
            <a:t>600</a:t>
          </a:r>
          <a:r>
            <a:rPr lang="zh-CN" altLang="en-US" sz="1400" dirty="0" smtClean="0"/>
            <a:t>个）</a:t>
          </a:r>
          <a:endParaRPr lang="zh-CN" altLang="en-US" sz="1400" dirty="0"/>
        </a:p>
      </dgm:t>
    </dgm:pt>
    <dgm:pt modelId="{89F6231A-70AF-4C52-B516-603A2087EF25}" type="parTrans" cxnId="{7BFB5554-BCCE-4738-93D3-0E1B4A369DA0}">
      <dgm:prSet/>
      <dgm:spPr/>
      <dgm:t>
        <a:bodyPr/>
        <a:lstStyle/>
        <a:p>
          <a:endParaRPr lang="zh-CN" altLang="en-US"/>
        </a:p>
      </dgm:t>
    </dgm:pt>
    <dgm:pt modelId="{25BC8B92-B485-40EA-9ECC-628CFF63F110}" type="sibTrans" cxnId="{7BFB5554-BCCE-4738-93D3-0E1B4A369DA0}">
      <dgm:prSet/>
      <dgm:spPr/>
      <dgm:t>
        <a:bodyPr/>
        <a:lstStyle/>
        <a:p>
          <a:endParaRPr lang="zh-CN" altLang="en-US"/>
        </a:p>
      </dgm:t>
    </dgm:pt>
    <dgm:pt modelId="{40BA0F5D-78AC-4D7C-A11A-CDCBB2DBBA41}">
      <dgm:prSet phldrT="[文本]" custT="1"/>
      <dgm:spPr/>
      <dgm:t>
        <a:bodyPr/>
        <a:lstStyle/>
        <a:p>
          <a:r>
            <a:rPr lang="zh-CN" altLang="en-US" sz="2000" dirty="0" smtClean="0"/>
            <a:t>分诊</a:t>
          </a:r>
          <a:endParaRPr lang="zh-CN" altLang="en-US" sz="2000" dirty="0"/>
        </a:p>
      </dgm:t>
    </dgm:pt>
    <dgm:pt modelId="{3DD0D97F-06C4-47B8-B42B-40FDCD362BE0}" type="parTrans" cxnId="{039469C6-A7DA-4E3F-AA92-1448574384C7}">
      <dgm:prSet/>
      <dgm:spPr/>
      <dgm:t>
        <a:bodyPr/>
        <a:lstStyle/>
        <a:p>
          <a:endParaRPr lang="zh-CN" altLang="en-US"/>
        </a:p>
      </dgm:t>
    </dgm:pt>
    <dgm:pt modelId="{DC0405BB-3C57-4DF6-83CE-20ED74D10C00}" type="sibTrans" cxnId="{039469C6-A7DA-4E3F-AA92-1448574384C7}">
      <dgm:prSet/>
      <dgm:spPr/>
      <dgm:t>
        <a:bodyPr/>
        <a:lstStyle/>
        <a:p>
          <a:endParaRPr lang="zh-CN" altLang="en-US"/>
        </a:p>
      </dgm:t>
    </dgm:pt>
    <dgm:pt modelId="{D082E5CE-854A-4E8F-9C26-9A98F3F51513}">
      <dgm:prSet phldrT="[文本]" custT="1"/>
      <dgm:spPr/>
      <dgm:t>
        <a:bodyPr/>
        <a:lstStyle/>
        <a:p>
          <a:r>
            <a:rPr lang="zh-CN" altLang="en-US" sz="2000" dirty="0" smtClean="0"/>
            <a:t>服务券管理</a:t>
          </a:r>
          <a:endParaRPr lang="zh-CN" altLang="en-US" sz="2000" dirty="0"/>
        </a:p>
      </dgm:t>
    </dgm:pt>
    <dgm:pt modelId="{11E35AB5-364E-4336-9459-CA7CB04792DB}" type="parTrans" cxnId="{1600D2EB-7EFB-48BA-8FAA-573CD7C672D6}">
      <dgm:prSet/>
      <dgm:spPr/>
      <dgm:t>
        <a:bodyPr/>
        <a:lstStyle/>
        <a:p>
          <a:endParaRPr lang="zh-CN" altLang="en-US"/>
        </a:p>
      </dgm:t>
    </dgm:pt>
    <dgm:pt modelId="{64CB939C-4823-4EDD-8270-29DE53190223}" type="sibTrans" cxnId="{1600D2EB-7EFB-48BA-8FAA-573CD7C672D6}">
      <dgm:prSet/>
      <dgm:spPr/>
      <dgm:t>
        <a:bodyPr/>
        <a:lstStyle/>
        <a:p>
          <a:endParaRPr lang="zh-CN" altLang="en-US"/>
        </a:p>
      </dgm:t>
    </dgm:pt>
    <dgm:pt modelId="{853282BC-4F98-4F85-A0D2-D12839CBCA3F}">
      <dgm:prSet phldrT="[文本]" custT="1"/>
      <dgm:spPr/>
      <dgm:t>
        <a:bodyPr/>
        <a:lstStyle/>
        <a:p>
          <a:r>
            <a:rPr lang="zh-CN" altLang="en-US" sz="2000" dirty="0" smtClean="0"/>
            <a:t>星级服务评价</a:t>
          </a:r>
          <a:endParaRPr lang="zh-CN" altLang="en-US" sz="2000" dirty="0"/>
        </a:p>
      </dgm:t>
    </dgm:pt>
    <dgm:pt modelId="{CAFDBC4A-C150-4B64-A73E-439E2DB113BF}" type="parTrans" cxnId="{C036EFE7-18E8-44D3-B3BA-E835FE882A8F}">
      <dgm:prSet/>
      <dgm:spPr/>
      <dgm:t>
        <a:bodyPr/>
        <a:lstStyle/>
        <a:p>
          <a:endParaRPr lang="zh-CN" altLang="en-US"/>
        </a:p>
      </dgm:t>
    </dgm:pt>
    <dgm:pt modelId="{3EA90631-1EBE-40BE-A4B2-52ECCC961EF1}" type="sibTrans" cxnId="{C036EFE7-18E8-44D3-B3BA-E835FE882A8F}">
      <dgm:prSet/>
      <dgm:spPr/>
      <dgm:t>
        <a:bodyPr/>
        <a:lstStyle/>
        <a:p>
          <a:endParaRPr lang="zh-CN" altLang="en-US"/>
        </a:p>
      </dgm:t>
    </dgm:pt>
    <dgm:pt modelId="{C922BCB6-136E-498B-A4AB-E4D341BB5CE8}">
      <dgm:prSet phldrT="[文本]" custT="1"/>
      <dgm:spPr/>
      <dgm:t>
        <a:bodyPr/>
        <a:lstStyle/>
        <a:p>
          <a:r>
            <a:rPr lang="zh-CN" altLang="en-US" sz="1800" dirty="0" smtClean="0"/>
            <a:t>技术供给信息、产业信息</a:t>
          </a:r>
          <a:endParaRPr lang="zh-CN" altLang="en-US" sz="1800" dirty="0"/>
        </a:p>
      </dgm:t>
    </dgm:pt>
    <dgm:pt modelId="{E633FA06-D5CA-4781-8247-D2A6170EBAB7}" type="parTrans" cxnId="{F2B320D6-3D72-475E-80E4-500D5A6321F1}">
      <dgm:prSet/>
      <dgm:spPr/>
      <dgm:t>
        <a:bodyPr/>
        <a:lstStyle/>
        <a:p>
          <a:endParaRPr lang="zh-CN" altLang="en-US"/>
        </a:p>
      </dgm:t>
    </dgm:pt>
    <dgm:pt modelId="{B418A611-2BD1-4309-9A61-36229F1F3965}" type="sibTrans" cxnId="{F2B320D6-3D72-475E-80E4-500D5A6321F1}">
      <dgm:prSet/>
      <dgm:spPr/>
      <dgm:t>
        <a:bodyPr/>
        <a:lstStyle/>
        <a:p>
          <a:endParaRPr lang="zh-CN" altLang="en-US"/>
        </a:p>
      </dgm:t>
    </dgm:pt>
    <dgm:pt modelId="{2AD3DD24-0C8D-4915-94EA-804CC41921D0}">
      <dgm:prSet phldrT="[文本]" custT="1"/>
      <dgm:spPr/>
      <dgm:t>
        <a:bodyPr/>
        <a:lstStyle/>
        <a:p>
          <a:r>
            <a:rPr lang="zh-CN" altLang="en-US" sz="1800" dirty="0" smtClean="0"/>
            <a:t>专家、信息员、分诊员</a:t>
          </a:r>
          <a:endParaRPr lang="zh-CN" altLang="en-US" sz="1800" dirty="0"/>
        </a:p>
      </dgm:t>
    </dgm:pt>
    <dgm:pt modelId="{5BE298FF-01DA-4093-94F5-E642D3E03B3D}" type="parTrans" cxnId="{929FD5B6-B506-4235-A5A1-9882C37565B0}">
      <dgm:prSet/>
      <dgm:spPr/>
      <dgm:t>
        <a:bodyPr/>
        <a:lstStyle/>
        <a:p>
          <a:endParaRPr lang="zh-CN" altLang="en-US"/>
        </a:p>
      </dgm:t>
    </dgm:pt>
    <dgm:pt modelId="{32963215-B251-4C77-94D3-6133EB68BE84}" type="sibTrans" cxnId="{929FD5B6-B506-4235-A5A1-9882C37565B0}">
      <dgm:prSet/>
      <dgm:spPr/>
      <dgm:t>
        <a:bodyPr/>
        <a:lstStyle/>
        <a:p>
          <a:endParaRPr lang="zh-CN" altLang="en-US"/>
        </a:p>
      </dgm:t>
    </dgm:pt>
    <dgm:pt modelId="{D16F10F8-F840-4051-B1BB-5C9E66FD2FCC}" type="pres">
      <dgm:prSet presAssocID="{62CCE18E-D466-4BBA-AD9C-6FF135C904A4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zh-CN" altLang="en-US"/>
        </a:p>
      </dgm:t>
    </dgm:pt>
    <dgm:pt modelId="{07969938-D170-46A7-A333-B7A183D12E45}" type="pres">
      <dgm:prSet presAssocID="{C06A35CA-7E74-4B1F-80A1-77DAC97871A0}" presName="hierRoot1" presStyleCnt="0">
        <dgm:presLayoutVars>
          <dgm:hierBranch val="init"/>
        </dgm:presLayoutVars>
      </dgm:prSet>
      <dgm:spPr/>
    </dgm:pt>
    <dgm:pt modelId="{863B069A-70C3-47E3-8459-B25A164C3BBD}" type="pres">
      <dgm:prSet presAssocID="{C06A35CA-7E74-4B1F-80A1-77DAC97871A0}" presName="rootComposite1" presStyleCnt="0"/>
      <dgm:spPr/>
    </dgm:pt>
    <dgm:pt modelId="{B7B819D9-53A4-43AD-818F-5B46A130C603}" type="pres">
      <dgm:prSet presAssocID="{C06A35CA-7E74-4B1F-80A1-77DAC97871A0}" presName="rootText1" presStyleLbl="node0" presStyleIdx="0" presStyleCnt="1" custScaleX="52310" custScaleY="193552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D5CFD3FC-3EC2-41EC-928C-9733A8D2D49C}" type="pres">
      <dgm:prSet presAssocID="{C06A35CA-7E74-4B1F-80A1-77DAC97871A0}" presName="rootConnector1" presStyleLbl="node1" presStyleIdx="0" presStyleCnt="0"/>
      <dgm:spPr/>
      <dgm:t>
        <a:bodyPr/>
        <a:lstStyle/>
        <a:p>
          <a:endParaRPr lang="zh-CN" altLang="en-US"/>
        </a:p>
      </dgm:t>
    </dgm:pt>
    <dgm:pt modelId="{0962258B-ED33-472D-AC99-71211C95454C}" type="pres">
      <dgm:prSet presAssocID="{C06A35CA-7E74-4B1F-80A1-77DAC97871A0}" presName="hierChild2" presStyleCnt="0"/>
      <dgm:spPr/>
    </dgm:pt>
    <dgm:pt modelId="{5B9AA29D-405F-4F52-A2A3-1D814716B072}" type="pres">
      <dgm:prSet presAssocID="{9F017359-1879-45AB-8EA2-C0EDF4DE1094}" presName="Name64" presStyleLbl="parChTrans1D2" presStyleIdx="0" presStyleCnt="6"/>
      <dgm:spPr/>
      <dgm:t>
        <a:bodyPr/>
        <a:lstStyle/>
        <a:p>
          <a:endParaRPr lang="zh-CN" altLang="en-US"/>
        </a:p>
      </dgm:t>
    </dgm:pt>
    <dgm:pt modelId="{4EFCB993-D6A3-4DAE-A251-389B35A44607}" type="pres">
      <dgm:prSet presAssocID="{87B0FF94-B950-451F-BB8A-A1EF34A617DB}" presName="hierRoot2" presStyleCnt="0">
        <dgm:presLayoutVars>
          <dgm:hierBranch val="init"/>
        </dgm:presLayoutVars>
      </dgm:prSet>
      <dgm:spPr/>
    </dgm:pt>
    <dgm:pt modelId="{7A499551-E372-4A4A-ACD9-5F68A1092521}" type="pres">
      <dgm:prSet presAssocID="{87B0FF94-B950-451F-BB8A-A1EF34A617DB}" presName="rootComposite" presStyleCnt="0"/>
      <dgm:spPr/>
    </dgm:pt>
    <dgm:pt modelId="{F6307C3C-E439-4B14-A793-F2D646BEDAD1}" type="pres">
      <dgm:prSet presAssocID="{87B0FF94-B950-451F-BB8A-A1EF34A617DB}" presName="rootText" presStyleLbl="node2" presStyleIdx="0" presStyleCnt="6" custScaleX="113676" custScaleY="79573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3EABCB4B-705F-4D8B-92B6-8EBA4CF9C96E}" type="pres">
      <dgm:prSet presAssocID="{87B0FF94-B950-451F-BB8A-A1EF34A617DB}" presName="rootConnector" presStyleLbl="node2" presStyleIdx="0" presStyleCnt="6"/>
      <dgm:spPr/>
      <dgm:t>
        <a:bodyPr/>
        <a:lstStyle/>
        <a:p>
          <a:endParaRPr lang="zh-CN" altLang="en-US"/>
        </a:p>
      </dgm:t>
    </dgm:pt>
    <dgm:pt modelId="{79763844-CA68-4B7B-9074-C4FE0216661D}" type="pres">
      <dgm:prSet presAssocID="{87B0FF94-B950-451F-BB8A-A1EF34A617DB}" presName="hierChild4" presStyleCnt="0"/>
      <dgm:spPr/>
    </dgm:pt>
    <dgm:pt modelId="{30AE5421-5BB0-44CD-9C1C-9BD9BB6C9019}" type="pres">
      <dgm:prSet presAssocID="{5BE298FF-01DA-4093-94F5-E642D3E03B3D}" presName="Name64" presStyleLbl="parChTrans1D3" presStyleIdx="0" presStyleCnt="7"/>
      <dgm:spPr/>
      <dgm:t>
        <a:bodyPr/>
        <a:lstStyle/>
        <a:p>
          <a:endParaRPr lang="zh-CN" altLang="en-US"/>
        </a:p>
      </dgm:t>
    </dgm:pt>
    <dgm:pt modelId="{C6F10C7C-B6A1-49BD-A944-6D83F99E25E6}" type="pres">
      <dgm:prSet presAssocID="{2AD3DD24-0C8D-4915-94EA-804CC41921D0}" presName="hierRoot2" presStyleCnt="0">
        <dgm:presLayoutVars>
          <dgm:hierBranch val="init"/>
        </dgm:presLayoutVars>
      </dgm:prSet>
      <dgm:spPr/>
    </dgm:pt>
    <dgm:pt modelId="{F8FC6CF8-537B-41F1-AD10-0040A524B69A}" type="pres">
      <dgm:prSet presAssocID="{2AD3DD24-0C8D-4915-94EA-804CC41921D0}" presName="rootComposite" presStyleCnt="0"/>
      <dgm:spPr/>
    </dgm:pt>
    <dgm:pt modelId="{B8724CEF-3675-419F-AB6F-B4BAB419E037}" type="pres">
      <dgm:prSet presAssocID="{2AD3DD24-0C8D-4915-94EA-804CC41921D0}" presName="rootText" presStyleLbl="node3" presStyleIdx="0" presStyleCnt="7" custScaleX="215992" custScaleY="73596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D1895224-5E15-4B3B-9F43-204789CC4D04}" type="pres">
      <dgm:prSet presAssocID="{2AD3DD24-0C8D-4915-94EA-804CC41921D0}" presName="rootConnector" presStyleLbl="node3" presStyleIdx="0" presStyleCnt="7"/>
      <dgm:spPr/>
      <dgm:t>
        <a:bodyPr/>
        <a:lstStyle/>
        <a:p>
          <a:endParaRPr lang="zh-CN" altLang="en-US"/>
        </a:p>
      </dgm:t>
    </dgm:pt>
    <dgm:pt modelId="{A7C37836-BD24-466E-BFC8-583DA010F5D6}" type="pres">
      <dgm:prSet presAssocID="{2AD3DD24-0C8D-4915-94EA-804CC41921D0}" presName="hierChild4" presStyleCnt="0"/>
      <dgm:spPr/>
    </dgm:pt>
    <dgm:pt modelId="{6D753543-352D-4195-B1EE-41CB6358A32F}" type="pres">
      <dgm:prSet presAssocID="{2AD3DD24-0C8D-4915-94EA-804CC41921D0}" presName="hierChild5" presStyleCnt="0"/>
      <dgm:spPr/>
    </dgm:pt>
    <dgm:pt modelId="{5161BA77-E6AD-4523-9EC2-A3E5DD2D515E}" type="pres">
      <dgm:prSet presAssocID="{87B0FF94-B950-451F-BB8A-A1EF34A617DB}" presName="hierChild5" presStyleCnt="0"/>
      <dgm:spPr/>
    </dgm:pt>
    <dgm:pt modelId="{8C0AC042-8F9F-4EF1-B118-3176A01CFDC7}" type="pres">
      <dgm:prSet presAssocID="{CD374D59-0106-42DB-9376-194E9C63D1AC}" presName="Name64" presStyleLbl="parChTrans1D2" presStyleIdx="1" presStyleCnt="6"/>
      <dgm:spPr/>
      <dgm:t>
        <a:bodyPr/>
        <a:lstStyle/>
        <a:p>
          <a:endParaRPr lang="zh-CN" altLang="en-US"/>
        </a:p>
      </dgm:t>
    </dgm:pt>
    <dgm:pt modelId="{3E8961F8-832C-4905-A7AF-E5E098CC410F}" type="pres">
      <dgm:prSet presAssocID="{5B49F9C7-B6C8-40E7-9224-5DF142DDE113}" presName="hierRoot2" presStyleCnt="0">
        <dgm:presLayoutVars>
          <dgm:hierBranch val="init"/>
        </dgm:presLayoutVars>
      </dgm:prSet>
      <dgm:spPr/>
    </dgm:pt>
    <dgm:pt modelId="{DAECF763-6327-4168-8953-3D4B730E2476}" type="pres">
      <dgm:prSet presAssocID="{5B49F9C7-B6C8-40E7-9224-5DF142DDE113}" presName="rootComposite" presStyleCnt="0"/>
      <dgm:spPr/>
    </dgm:pt>
    <dgm:pt modelId="{EDBBDF0C-869B-4C7E-871E-91F4DDFED725}" type="pres">
      <dgm:prSet presAssocID="{5B49F9C7-B6C8-40E7-9224-5DF142DDE113}" presName="rootText" presStyleLbl="node2" presStyleIdx="1" presStyleCnt="6" custScaleX="113676" custScaleY="79573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41B678B6-DFE1-41D6-B7B7-E89CA2A99406}" type="pres">
      <dgm:prSet presAssocID="{5B49F9C7-B6C8-40E7-9224-5DF142DDE113}" presName="rootConnector" presStyleLbl="node2" presStyleIdx="1" presStyleCnt="6"/>
      <dgm:spPr/>
      <dgm:t>
        <a:bodyPr/>
        <a:lstStyle/>
        <a:p>
          <a:endParaRPr lang="zh-CN" altLang="en-US"/>
        </a:p>
      </dgm:t>
    </dgm:pt>
    <dgm:pt modelId="{9E1972B5-9BEE-494F-A4EF-1F741E18674F}" type="pres">
      <dgm:prSet presAssocID="{5B49F9C7-B6C8-40E7-9224-5DF142DDE113}" presName="hierChild4" presStyleCnt="0"/>
      <dgm:spPr/>
    </dgm:pt>
    <dgm:pt modelId="{2F0697FC-E740-4A71-A4AE-A09DCE8C070C}" type="pres">
      <dgm:prSet presAssocID="{5B49F9C7-B6C8-40E7-9224-5DF142DDE113}" presName="hierChild5" presStyleCnt="0"/>
      <dgm:spPr/>
    </dgm:pt>
    <dgm:pt modelId="{C16D9F67-B7A6-4851-B975-C8B9D8A0E2E9}" type="pres">
      <dgm:prSet presAssocID="{5EA59284-8625-41B7-9513-16E359D455B8}" presName="Name64" presStyleLbl="parChTrans1D2" presStyleIdx="2" presStyleCnt="6"/>
      <dgm:spPr/>
      <dgm:t>
        <a:bodyPr/>
        <a:lstStyle/>
        <a:p>
          <a:endParaRPr lang="zh-CN" altLang="en-US"/>
        </a:p>
      </dgm:t>
    </dgm:pt>
    <dgm:pt modelId="{F4D3E7FD-4BD9-4BA7-AEB2-37E5461A0144}" type="pres">
      <dgm:prSet presAssocID="{B8EA15B9-8FF7-4031-BBCA-E330A1B12F8B}" presName="hierRoot2" presStyleCnt="0">
        <dgm:presLayoutVars>
          <dgm:hierBranch val="init"/>
        </dgm:presLayoutVars>
      </dgm:prSet>
      <dgm:spPr/>
    </dgm:pt>
    <dgm:pt modelId="{D5040171-64D0-4778-8D29-CDE5152037A5}" type="pres">
      <dgm:prSet presAssocID="{B8EA15B9-8FF7-4031-BBCA-E330A1B12F8B}" presName="rootComposite" presStyleCnt="0"/>
      <dgm:spPr/>
    </dgm:pt>
    <dgm:pt modelId="{1C1F51D8-3EF9-45C7-AECB-CA6684543BF0}" type="pres">
      <dgm:prSet presAssocID="{B8EA15B9-8FF7-4031-BBCA-E330A1B12F8B}" presName="rootText" presStyleLbl="node2" presStyleIdx="2" presStyleCnt="6" custScaleX="113676" custScaleY="79573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98A40894-AEB0-47A6-8559-3F7729F02CF5}" type="pres">
      <dgm:prSet presAssocID="{B8EA15B9-8FF7-4031-BBCA-E330A1B12F8B}" presName="rootConnector" presStyleLbl="node2" presStyleIdx="2" presStyleCnt="6"/>
      <dgm:spPr/>
      <dgm:t>
        <a:bodyPr/>
        <a:lstStyle/>
        <a:p>
          <a:endParaRPr lang="zh-CN" altLang="en-US"/>
        </a:p>
      </dgm:t>
    </dgm:pt>
    <dgm:pt modelId="{5C32275C-942F-4A01-ABE0-B91FF1095B54}" type="pres">
      <dgm:prSet presAssocID="{B8EA15B9-8FF7-4031-BBCA-E330A1B12F8B}" presName="hierChild4" presStyleCnt="0"/>
      <dgm:spPr/>
    </dgm:pt>
    <dgm:pt modelId="{DE242933-A5C3-46F9-9FB6-4D15EBEFE461}" type="pres">
      <dgm:prSet presAssocID="{89F6231A-70AF-4C52-B516-603A2087EF25}" presName="Name64" presStyleLbl="parChTrans1D3" presStyleIdx="1" presStyleCnt="7"/>
      <dgm:spPr/>
      <dgm:t>
        <a:bodyPr/>
        <a:lstStyle/>
        <a:p>
          <a:endParaRPr lang="zh-CN" altLang="en-US"/>
        </a:p>
      </dgm:t>
    </dgm:pt>
    <dgm:pt modelId="{D2EF5D82-E702-47A8-A58E-EC22C655B009}" type="pres">
      <dgm:prSet presAssocID="{B0AED62B-3491-43F7-B167-E306C18634F4}" presName="hierRoot2" presStyleCnt="0">
        <dgm:presLayoutVars>
          <dgm:hierBranch val="init"/>
        </dgm:presLayoutVars>
      </dgm:prSet>
      <dgm:spPr/>
    </dgm:pt>
    <dgm:pt modelId="{4034D3A1-09CD-4FB7-88E5-2EA466C74AF4}" type="pres">
      <dgm:prSet presAssocID="{B0AED62B-3491-43F7-B167-E306C18634F4}" presName="rootComposite" presStyleCnt="0"/>
      <dgm:spPr/>
    </dgm:pt>
    <dgm:pt modelId="{001DDBA8-D815-4522-988D-823DDC08F287}" type="pres">
      <dgm:prSet presAssocID="{B0AED62B-3491-43F7-B167-E306C18634F4}" presName="rootText" presStyleLbl="node3" presStyleIdx="1" presStyleCnt="7" custScaleX="215992" custScaleY="77999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4AE253C8-1C97-465F-8214-5FD1FD405A9D}" type="pres">
      <dgm:prSet presAssocID="{B0AED62B-3491-43F7-B167-E306C18634F4}" presName="rootConnector" presStyleLbl="node3" presStyleIdx="1" presStyleCnt="7"/>
      <dgm:spPr/>
      <dgm:t>
        <a:bodyPr/>
        <a:lstStyle/>
        <a:p>
          <a:endParaRPr lang="zh-CN" altLang="en-US"/>
        </a:p>
      </dgm:t>
    </dgm:pt>
    <dgm:pt modelId="{5FF76B0E-BB5A-4AEF-ADB4-49F52B9BAADF}" type="pres">
      <dgm:prSet presAssocID="{B0AED62B-3491-43F7-B167-E306C18634F4}" presName="hierChild4" presStyleCnt="0"/>
      <dgm:spPr/>
    </dgm:pt>
    <dgm:pt modelId="{E7963320-3FA1-46C6-9C87-94C43499C0E6}" type="pres">
      <dgm:prSet presAssocID="{B0AED62B-3491-43F7-B167-E306C18634F4}" presName="hierChild5" presStyleCnt="0"/>
      <dgm:spPr/>
    </dgm:pt>
    <dgm:pt modelId="{60E5898B-D580-44C7-B2F1-5329BA352041}" type="pres">
      <dgm:prSet presAssocID="{437A7752-3A85-4B5F-895D-809EA52968E8}" presName="Name64" presStyleLbl="parChTrans1D3" presStyleIdx="2" presStyleCnt="7"/>
      <dgm:spPr/>
      <dgm:t>
        <a:bodyPr/>
        <a:lstStyle/>
        <a:p>
          <a:endParaRPr lang="zh-CN" altLang="en-US"/>
        </a:p>
      </dgm:t>
    </dgm:pt>
    <dgm:pt modelId="{FA57CFC4-F8E1-4E08-9200-19F7772359E5}" type="pres">
      <dgm:prSet presAssocID="{74DCCE73-D327-48C0-81F5-FF4AB005716B}" presName="hierRoot2" presStyleCnt="0">
        <dgm:presLayoutVars>
          <dgm:hierBranch val="init"/>
        </dgm:presLayoutVars>
      </dgm:prSet>
      <dgm:spPr/>
    </dgm:pt>
    <dgm:pt modelId="{B99D46DB-54FC-4B32-8E0C-8BD4C1727FA5}" type="pres">
      <dgm:prSet presAssocID="{74DCCE73-D327-48C0-81F5-FF4AB005716B}" presName="rootComposite" presStyleCnt="0"/>
      <dgm:spPr/>
    </dgm:pt>
    <dgm:pt modelId="{F99756CC-1954-44E9-BC50-99CA7169742E}" type="pres">
      <dgm:prSet presAssocID="{74DCCE73-D327-48C0-81F5-FF4AB005716B}" presName="rootText" presStyleLbl="node3" presStyleIdx="2" presStyleCnt="7" custScaleX="215992" custScaleY="77999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075DC071-722A-4C7C-BCA7-049B2F11E4CE}" type="pres">
      <dgm:prSet presAssocID="{74DCCE73-D327-48C0-81F5-FF4AB005716B}" presName="rootConnector" presStyleLbl="node3" presStyleIdx="2" presStyleCnt="7"/>
      <dgm:spPr/>
      <dgm:t>
        <a:bodyPr/>
        <a:lstStyle/>
        <a:p>
          <a:endParaRPr lang="zh-CN" altLang="en-US"/>
        </a:p>
      </dgm:t>
    </dgm:pt>
    <dgm:pt modelId="{8409A8EC-F347-4695-A10F-30DF223D93A6}" type="pres">
      <dgm:prSet presAssocID="{74DCCE73-D327-48C0-81F5-FF4AB005716B}" presName="hierChild4" presStyleCnt="0"/>
      <dgm:spPr/>
    </dgm:pt>
    <dgm:pt modelId="{8C2F5E12-2259-4C14-A213-6741D9FF9A7A}" type="pres">
      <dgm:prSet presAssocID="{74DCCE73-D327-48C0-81F5-FF4AB005716B}" presName="hierChild5" presStyleCnt="0"/>
      <dgm:spPr/>
    </dgm:pt>
    <dgm:pt modelId="{9976F930-1AA1-4849-9881-038581ED0542}" type="pres">
      <dgm:prSet presAssocID="{B8EA15B9-8FF7-4031-BBCA-E330A1B12F8B}" presName="hierChild5" presStyleCnt="0"/>
      <dgm:spPr/>
    </dgm:pt>
    <dgm:pt modelId="{D96A4521-D517-43C8-B6CE-31F04A808F4F}" type="pres">
      <dgm:prSet presAssocID="{FA880984-27C5-483B-B79E-34D38D8498AA}" presName="Name64" presStyleLbl="parChTrans1D2" presStyleIdx="3" presStyleCnt="6"/>
      <dgm:spPr/>
      <dgm:t>
        <a:bodyPr/>
        <a:lstStyle/>
        <a:p>
          <a:endParaRPr lang="zh-CN" altLang="en-US"/>
        </a:p>
      </dgm:t>
    </dgm:pt>
    <dgm:pt modelId="{2A73097A-3FA5-4FEC-B946-DCEE2FE7CF31}" type="pres">
      <dgm:prSet presAssocID="{5F793D9E-57DE-485E-9415-6288EBFB5F3A}" presName="hierRoot2" presStyleCnt="0">
        <dgm:presLayoutVars>
          <dgm:hierBranch val="init"/>
        </dgm:presLayoutVars>
      </dgm:prSet>
      <dgm:spPr/>
    </dgm:pt>
    <dgm:pt modelId="{4F1386C3-F97B-4DDE-A173-9D2F192607F1}" type="pres">
      <dgm:prSet presAssocID="{5F793D9E-57DE-485E-9415-6288EBFB5F3A}" presName="rootComposite" presStyleCnt="0"/>
      <dgm:spPr/>
    </dgm:pt>
    <dgm:pt modelId="{A749B1B1-64B2-4BFA-9DB5-495D7CC41E4D}" type="pres">
      <dgm:prSet presAssocID="{5F793D9E-57DE-485E-9415-6288EBFB5F3A}" presName="rootText" presStyleLbl="node2" presStyleIdx="3" presStyleCnt="6" custScaleX="114669" custScaleY="80179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2BF7B01E-9A0F-40CD-B9E6-70604319AD1C}" type="pres">
      <dgm:prSet presAssocID="{5F793D9E-57DE-485E-9415-6288EBFB5F3A}" presName="rootConnector" presStyleLbl="node2" presStyleIdx="3" presStyleCnt="6"/>
      <dgm:spPr/>
      <dgm:t>
        <a:bodyPr/>
        <a:lstStyle/>
        <a:p>
          <a:endParaRPr lang="zh-CN" altLang="en-US"/>
        </a:p>
      </dgm:t>
    </dgm:pt>
    <dgm:pt modelId="{298A48DA-F233-4A55-9F80-6061C512F293}" type="pres">
      <dgm:prSet presAssocID="{5F793D9E-57DE-485E-9415-6288EBFB5F3A}" presName="hierChild4" presStyleCnt="0"/>
      <dgm:spPr/>
    </dgm:pt>
    <dgm:pt modelId="{D5D795B1-916D-44F2-A6E4-170992BD681E}" type="pres">
      <dgm:prSet presAssocID="{3DD0D97F-06C4-47B8-B42B-40FDCD362BE0}" presName="Name64" presStyleLbl="parChTrans1D3" presStyleIdx="3" presStyleCnt="7"/>
      <dgm:spPr/>
      <dgm:t>
        <a:bodyPr/>
        <a:lstStyle/>
        <a:p>
          <a:endParaRPr lang="zh-CN" altLang="en-US"/>
        </a:p>
      </dgm:t>
    </dgm:pt>
    <dgm:pt modelId="{04E440F0-89A8-4CBF-BB4F-1DAE150C8677}" type="pres">
      <dgm:prSet presAssocID="{40BA0F5D-78AC-4D7C-A11A-CDCBB2DBBA41}" presName="hierRoot2" presStyleCnt="0">
        <dgm:presLayoutVars>
          <dgm:hierBranch val="init"/>
        </dgm:presLayoutVars>
      </dgm:prSet>
      <dgm:spPr/>
    </dgm:pt>
    <dgm:pt modelId="{A385AF20-85E7-40EC-AC68-CF201744D464}" type="pres">
      <dgm:prSet presAssocID="{40BA0F5D-78AC-4D7C-A11A-CDCBB2DBBA41}" presName="rootComposite" presStyleCnt="0"/>
      <dgm:spPr/>
    </dgm:pt>
    <dgm:pt modelId="{4948E6D5-0945-4471-BDCF-9BA45225320E}" type="pres">
      <dgm:prSet presAssocID="{40BA0F5D-78AC-4D7C-A11A-CDCBB2DBBA41}" presName="rootText" presStyleLbl="node3" presStyleIdx="3" presStyleCnt="7" custScaleX="214999" custScaleY="61039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245052B8-C0F7-48C4-A020-FB1315A963D9}" type="pres">
      <dgm:prSet presAssocID="{40BA0F5D-78AC-4D7C-A11A-CDCBB2DBBA41}" presName="rootConnector" presStyleLbl="node3" presStyleIdx="3" presStyleCnt="7"/>
      <dgm:spPr/>
      <dgm:t>
        <a:bodyPr/>
        <a:lstStyle/>
        <a:p>
          <a:endParaRPr lang="zh-CN" altLang="en-US"/>
        </a:p>
      </dgm:t>
    </dgm:pt>
    <dgm:pt modelId="{5B7E2470-A6DA-41D7-86E4-9CCFD503DB1E}" type="pres">
      <dgm:prSet presAssocID="{40BA0F5D-78AC-4D7C-A11A-CDCBB2DBBA41}" presName="hierChild4" presStyleCnt="0"/>
      <dgm:spPr/>
    </dgm:pt>
    <dgm:pt modelId="{C572ABDE-5E20-4E8D-9A06-FE289150049F}" type="pres">
      <dgm:prSet presAssocID="{40BA0F5D-78AC-4D7C-A11A-CDCBB2DBBA41}" presName="hierChild5" presStyleCnt="0"/>
      <dgm:spPr/>
    </dgm:pt>
    <dgm:pt modelId="{7A854925-1FA8-4526-8F7F-226959F90851}" type="pres">
      <dgm:prSet presAssocID="{CAFDBC4A-C150-4B64-A73E-439E2DB113BF}" presName="Name64" presStyleLbl="parChTrans1D3" presStyleIdx="4" presStyleCnt="7"/>
      <dgm:spPr/>
      <dgm:t>
        <a:bodyPr/>
        <a:lstStyle/>
        <a:p>
          <a:endParaRPr lang="zh-CN" altLang="en-US"/>
        </a:p>
      </dgm:t>
    </dgm:pt>
    <dgm:pt modelId="{BD76DC20-3715-40C4-8667-6A1412485842}" type="pres">
      <dgm:prSet presAssocID="{853282BC-4F98-4F85-A0D2-D12839CBCA3F}" presName="hierRoot2" presStyleCnt="0">
        <dgm:presLayoutVars>
          <dgm:hierBranch val="init"/>
        </dgm:presLayoutVars>
      </dgm:prSet>
      <dgm:spPr/>
    </dgm:pt>
    <dgm:pt modelId="{ACF2F6EC-B25C-4905-AF5A-05EF3FB21900}" type="pres">
      <dgm:prSet presAssocID="{853282BC-4F98-4F85-A0D2-D12839CBCA3F}" presName="rootComposite" presStyleCnt="0"/>
      <dgm:spPr/>
    </dgm:pt>
    <dgm:pt modelId="{C8751822-A1D2-4562-B16F-490802278B1B}" type="pres">
      <dgm:prSet presAssocID="{853282BC-4F98-4F85-A0D2-D12839CBCA3F}" presName="rootText" presStyleLbl="node3" presStyleIdx="4" presStyleCnt="7" custScaleX="214999" custScaleY="60023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F6356FD6-6C34-42BE-9707-6FC88B262FAE}" type="pres">
      <dgm:prSet presAssocID="{853282BC-4F98-4F85-A0D2-D12839CBCA3F}" presName="rootConnector" presStyleLbl="node3" presStyleIdx="4" presStyleCnt="7"/>
      <dgm:spPr/>
      <dgm:t>
        <a:bodyPr/>
        <a:lstStyle/>
        <a:p>
          <a:endParaRPr lang="zh-CN" altLang="en-US"/>
        </a:p>
      </dgm:t>
    </dgm:pt>
    <dgm:pt modelId="{42F9FEF2-79C5-4B29-91A4-0E67E9FBE7A1}" type="pres">
      <dgm:prSet presAssocID="{853282BC-4F98-4F85-A0D2-D12839CBCA3F}" presName="hierChild4" presStyleCnt="0"/>
      <dgm:spPr/>
    </dgm:pt>
    <dgm:pt modelId="{6547AFB7-0C35-4011-B0D4-7CE3E6E3945F}" type="pres">
      <dgm:prSet presAssocID="{853282BC-4F98-4F85-A0D2-D12839CBCA3F}" presName="hierChild5" presStyleCnt="0"/>
      <dgm:spPr/>
    </dgm:pt>
    <dgm:pt modelId="{94210E88-380D-41A7-9766-0C478A9AE52F}" type="pres">
      <dgm:prSet presAssocID="{11E35AB5-364E-4336-9459-CA7CB04792DB}" presName="Name64" presStyleLbl="parChTrans1D3" presStyleIdx="5" presStyleCnt="7"/>
      <dgm:spPr/>
      <dgm:t>
        <a:bodyPr/>
        <a:lstStyle/>
        <a:p>
          <a:endParaRPr lang="zh-CN" altLang="en-US"/>
        </a:p>
      </dgm:t>
    </dgm:pt>
    <dgm:pt modelId="{9A5DA516-FC43-4DF1-8F5D-C0FA15CB3187}" type="pres">
      <dgm:prSet presAssocID="{D082E5CE-854A-4E8F-9C26-9A98F3F51513}" presName="hierRoot2" presStyleCnt="0">
        <dgm:presLayoutVars>
          <dgm:hierBranch val="init"/>
        </dgm:presLayoutVars>
      </dgm:prSet>
      <dgm:spPr/>
    </dgm:pt>
    <dgm:pt modelId="{6AFECFAC-9526-4E11-8A87-026EF3C1B0EC}" type="pres">
      <dgm:prSet presAssocID="{D082E5CE-854A-4E8F-9C26-9A98F3F51513}" presName="rootComposite" presStyleCnt="0"/>
      <dgm:spPr/>
    </dgm:pt>
    <dgm:pt modelId="{FFC99852-BD92-4695-9A80-E6872F185344}" type="pres">
      <dgm:prSet presAssocID="{D082E5CE-854A-4E8F-9C26-9A98F3F51513}" presName="rootText" presStyleLbl="node3" presStyleIdx="5" presStyleCnt="7" custScaleX="214999" custScaleY="60023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E468193E-5F83-4A01-9DF0-AA5889897489}" type="pres">
      <dgm:prSet presAssocID="{D082E5CE-854A-4E8F-9C26-9A98F3F51513}" presName="rootConnector" presStyleLbl="node3" presStyleIdx="5" presStyleCnt="7"/>
      <dgm:spPr/>
      <dgm:t>
        <a:bodyPr/>
        <a:lstStyle/>
        <a:p>
          <a:endParaRPr lang="zh-CN" altLang="en-US"/>
        </a:p>
      </dgm:t>
    </dgm:pt>
    <dgm:pt modelId="{D405A28C-2A61-41CD-939C-DE74DA75B208}" type="pres">
      <dgm:prSet presAssocID="{D082E5CE-854A-4E8F-9C26-9A98F3F51513}" presName="hierChild4" presStyleCnt="0"/>
      <dgm:spPr/>
    </dgm:pt>
    <dgm:pt modelId="{717DFD94-646F-4BD7-97E5-BB736F10F404}" type="pres">
      <dgm:prSet presAssocID="{D082E5CE-854A-4E8F-9C26-9A98F3F51513}" presName="hierChild5" presStyleCnt="0"/>
      <dgm:spPr/>
    </dgm:pt>
    <dgm:pt modelId="{DC90E4DF-6A3C-4180-967A-55D5FE4B4095}" type="pres">
      <dgm:prSet presAssocID="{5F793D9E-57DE-485E-9415-6288EBFB5F3A}" presName="hierChild5" presStyleCnt="0"/>
      <dgm:spPr/>
    </dgm:pt>
    <dgm:pt modelId="{44164BE6-6F60-4DBA-9BF2-D16B2BB9AD80}" type="pres">
      <dgm:prSet presAssocID="{8CC31884-0218-4126-A5A2-6A3B5BC3B58F}" presName="Name64" presStyleLbl="parChTrans1D2" presStyleIdx="4" presStyleCnt="6"/>
      <dgm:spPr/>
      <dgm:t>
        <a:bodyPr/>
        <a:lstStyle/>
        <a:p>
          <a:endParaRPr lang="zh-CN" altLang="en-US"/>
        </a:p>
      </dgm:t>
    </dgm:pt>
    <dgm:pt modelId="{5A4375A9-22BB-47E2-B9BB-5BC6860B09F0}" type="pres">
      <dgm:prSet presAssocID="{F7F61CDF-5440-47C4-921A-DE8F39D0DF6C}" presName="hierRoot2" presStyleCnt="0">
        <dgm:presLayoutVars>
          <dgm:hierBranch val="init"/>
        </dgm:presLayoutVars>
      </dgm:prSet>
      <dgm:spPr/>
    </dgm:pt>
    <dgm:pt modelId="{9539633C-8BD1-4FB5-BD27-6C9D95FD13D1}" type="pres">
      <dgm:prSet presAssocID="{F7F61CDF-5440-47C4-921A-DE8F39D0DF6C}" presName="rootComposite" presStyleCnt="0"/>
      <dgm:spPr/>
    </dgm:pt>
    <dgm:pt modelId="{033BCFB8-7787-4C00-AE95-E9D42C210512}" type="pres">
      <dgm:prSet presAssocID="{F7F61CDF-5440-47C4-921A-DE8F39D0DF6C}" presName="rootText" presStyleLbl="node2" presStyleIdx="4" presStyleCnt="6" custScaleX="114669" custScaleY="80179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11708E34-A55D-4DE8-9DE4-D20AFAB36569}" type="pres">
      <dgm:prSet presAssocID="{F7F61CDF-5440-47C4-921A-DE8F39D0DF6C}" presName="rootConnector" presStyleLbl="node2" presStyleIdx="4" presStyleCnt="6"/>
      <dgm:spPr/>
      <dgm:t>
        <a:bodyPr/>
        <a:lstStyle/>
        <a:p>
          <a:endParaRPr lang="zh-CN" altLang="en-US"/>
        </a:p>
      </dgm:t>
    </dgm:pt>
    <dgm:pt modelId="{15A52EA6-2BD8-4CF1-B4DA-A025699EF6BB}" type="pres">
      <dgm:prSet presAssocID="{F7F61CDF-5440-47C4-921A-DE8F39D0DF6C}" presName="hierChild4" presStyleCnt="0"/>
      <dgm:spPr/>
    </dgm:pt>
    <dgm:pt modelId="{2507BA59-A4A9-4C6E-BE8B-EAFA35B01F12}" type="pres">
      <dgm:prSet presAssocID="{F7F61CDF-5440-47C4-921A-DE8F39D0DF6C}" presName="hierChild5" presStyleCnt="0"/>
      <dgm:spPr/>
    </dgm:pt>
    <dgm:pt modelId="{3A3D84B7-C4B3-47D1-A995-6137149FC6FB}" type="pres">
      <dgm:prSet presAssocID="{7771DB0D-E5A3-4D0C-A756-DD5891B271A9}" presName="Name64" presStyleLbl="parChTrans1D2" presStyleIdx="5" presStyleCnt="6"/>
      <dgm:spPr/>
      <dgm:t>
        <a:bodyPr/>
        <a:lstStyle/>
        <a:p>
          <a:endParaRPr lang="zh-CN" altLang="en-US"/>
        </a:p>
      </dgm:t>
    </dgm:pt>
    <dgm:pt modelId="{57CF5282-1FE5-4D15-873D-E46E844A65CD}" type="pres">
      <dgm:prSet presAssocID="{CA7E828D-3EB0-419F-B0DC-89C4CFAAB816}" presName="hierRoot2" presStyleCnt="0">
        <dgm:presLayoutVars>
          <dgm:hierBranch val="init"/>
        </dgm:presLayoutVars>
      </dgm:prSet>
      <dgm:spPr/>
    </dgm:pt>
    <dgm:pt modelId="{631B729B-393A-482E-9FAB-74B0D62BA638}" type="pres">
      <dgm:prSet presAssocID="{CA7E828D-3EB0-419F-B0DC-89C4CFAAB816}" presName="rootComposite" presStyleCnt="0"/>
      <dgm:spPr/>
    </dgm:pt>
    <dgm:pt modelId="{95D871C0-B131-4220-8B3E-0B3310C2A78F}" type="pres">
      <dgm:prSet presAssocID="{CA7E828D-3EB0-419F-B0DC-89C4CFAAB816}" presName="rootText" presStyleLbl="node2" presStyleIdx="5" presStyleCnt="6" custScaleX="114669" custScaleY="80179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A2FF41FF-6B1C-4929-A6B0-CEDB4038635C}" type="pres">
      <dgm:prSet presAssocID="{CA7E828D-3EB0-419F-B0DC-89C4CFAAB816}" presName="rootConnector" presStyleLbl="node2" presStyleIdx="5" presStyleCnt="6"/>
      <dgm:spPr/>
      <dgm:t>
        <a:bodyPr/>
        <a:lstStyle/>
        <a:p>
          <a:endParaRPr lang="zh-CN" altLang="en-US"/>
        </a:p>
      </dgm:t>
    </dgm:pt>
    <dgm:pt modelId="{E6A29F2C-BF34-466D-A04E-60ED1F471738}" type="pres">
      <dgm:prSet presAssocID="{CA7E828D-3EB0-419F-B0DC-89C4CFAAB816}" presName="hierChild4" presStyleCnt="0"/>
      <dgm:spPr/>
    </dgm:pt>
    <dgm:pt modelId="{29CB907D-FFB0-4329-99AA-330A7A8E437A}" type="pres">
      <dgm:prSet presAssocID="{E633FA06-D5CA-4781-8247-D2A6170EBAB7}" presName="Name64" presStyleLbl="parChTrans1D3" presStyleIdx="6" presStyleCnt="7"/>
      <dgm:spPr/>
      <dgm:t>
        <a:bodyPr/>
        <a:lstStyle/>
        <a:p>
          <a:endParaRPr lang="zh-CN" altLang="en-US"/>
        </a:p>
      </dgm:t>
    </dgm:pt>
    <dgm:pt modelId="{38EF0417-8846-4E95-AE3F-080BFDFFB25A}" type="pres">
      <dgm:prSet presAssocID="{C922BCB6-136E-498B-A4AB-E4D341BB5CE8}" presName="hierRoot2" presStyleCnt="0">
        <dgm:presLayoutVars>
          <dgm:hierBranch val="init"/>
        </dgm:presLayoutVars>
      </dgm:prSet>
      <dgm:spPr/>
    </dgm:pt>
    <dgm:pt modelId="{BC513A05-BD6A-4992-A081-6E70867A4453}" type="pres">
      <dgm:prSet presAssocID="{C922BCB6-136E-498B-A4AB-E4D341BB5CE8}" presName="rootComposite" presStyleCnt="0"/>
      <dgm:spPr/>
    </dgm:pt>
    <dgm:pt modelId="{8DC21321-88C2-43E4-BBDF-07FC706F5DFB}" type="pres">
      <dgm:prSet presAssocID="{C922BCB6-136E-498B-A4AB-E4D341BB5CE8}" presName="rootText" presStyleLbl="node3" presStyleIdx="6" presStyleCnt="7" custScaleX="214999" custScaleY="70770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76D8B8E0-1FBF-4EC8-8B9A-C53DE13FC755}" type="pres">
      <dgm:prSet presAssocID="{C922BCB6-136E-498B-A4AB-E4D341BB5CE8}" presName="rootConnector" presStyleLbl="node3" presStyleIdx="6" presStyleCnt="7"/>
      <dgm:spPr/>
      <dgm:t>
        <a:bodyPr/>
        <a:lstStyle/>
        <a:p>
          <a:endParaRPr lang="zh-CN" altLang="en-US"/>
        </a:p>
      </dgm:t>
    </dgm:pt>
    <dgm:pt modelId="{36FD8E50-0986-4368-99C6-F3FF261528F2}" type="pres">
      <dgm:prSet presAssocID="{C922BCB6-136E-498B-A4AB-E4D341BB5CE8}" presName="hierChild4" presStyleCnt="0"/>
      <dgm:spPr/>
    </dgm:pt>
    <dgm:pt modelId="{F5343691-D1E7-4942-BC65-0D686DCAE75C}" type="pres">
      <dgm:prSet presAssocID="{C922BCB6-136E-498B-A4AB-E4D341BB5CE8}" presName="hierChild5" presStyleCnt="0"/>
      <dgm:spPr/>
    </dgm:pt>
    <dgm:pt modelId="{64F3E254-49D7-43F2-BADE-B8FD82196B5B}" type="pres">
      <dgm:prSet presAssocID="{CA7E828D-3EB0-419F-B0DC-89C4CFAAB816}" presName="hierChild5" presStyleCnt="0"/>
      <dgm:spPr/>
    </dgm:pt>
    <dgm:pt modelId="{93C6A508-901D-4FF4-84F7-B277F58DABE7}" type="pres">
      <dgm:prSet presAssocID="{C06A35CA-7E74-4B1F-80A1-77DAC97871A0}" presName="hierChild3" presStyleCnt="0"/>
      <dgm:spPr/>
    </dgm:pt>
  </dgm:ptLst>
  <dgm:cxnLst>
    <dgm:cxn modelId="{ED375E53-786A-4FDA-BCB8-68291EC878EA}" type="presOf" srcId="{F7F61CDF-5440-47C4-921A-DE8F39D0DF6C}" destId="{11708E34-A55D-4DE8-9DE4-D20AFAB36569}" srcOrd="1" destOrd="0" presId="urn:microsoft.com/office/officeart/2009/3/layout/HorizontalOrganizationChart"/>
    <dgm:cxn modelId="{E03DD8E5-02D7-4EC8-BAF0-9632F33404C1}" type="presOf" srcId="{CD374D59-0106-42DB-9376-194E9C63D1AC}" destId="{8C0AC042-8F9F-4EF1-B118-3176A01CFDC7}" srcOrd="0" destOrd="0" presId="urn:microsoft.com/office/officeart/2009/3/layout/HorizontalOrganizationChart"/>
    <dgm:cxn modelId="{7B02305B-92B8-4BC2-932C-B33EAF3AD25C}" type="presOf" srcId="{CAFDBC4A-C150-4B64-A73E-439E2DB113BF}" destId="{7A854925-1FA8-4526-8F7F-226959F90851}" srcOrd="0" destOrd="0" presId="urn:microsoft.com/office/officeart/2009/3/layout/HorizontalOrganizationChart"/>
    <dgm:cxn modelId="{65E2E973-5715-42CA-880E-139D5BA7C93B}" type="presOf" srcId="{5B49F9C7-B6C8-40E7-9224-5DF142DDE113}" destId="{EDBBDF0C-869B-4C7E-871E-91F4DDFED725}" srcOrd="0" destOrd="0" presId="urn:microsoft.com/office/officeart/2009/3/layout/HorizontalOrganizationChart"/>
    <dgm:cxn modelId="{1618461F-16F2-4853-B4E6-A951978438E4}" type="presOf" srcId="{5F793D9E-57DE-485E-9415-6288EBFB5F3A}" destId="{2BF7B01E-9A0F-40CD-B9E6-70604319AD1C}" srcOrd="1" destOrd="0" presId="urn:microsoft.com/office/officeart/2009/3/layout/HorizontalOrganizationChart"/>
    <dgm:cxn modelId="{929FD5B6-B506-4235-A5A1-9882C37565B0}" srcId="{87B0FF94-B950-451F-BB8A-A1EF34A617DB}" destId="{2AD3DD24-0C8D-4915-94EA-804CC41921D0}" srcOrd="0" destOrd="0" parTransId="{5BE298FF-01DA-4093-94F5-E642D3E03B3D}" sibTransId="{32963215-B251-4C77-94D3-6133EB68BE84}"/>
    <dgm:cxn modelId="{B1CEC6B4-ECA4-4D49-A331-140E86A314A5}" type="presOf" srcId="{B0AED62B-3491-43F7-B167-E306C18634F4}" destId="{001DDBA8-D815-4522-988D-823DDC08F287}" srcOrd="0" destOrd="0" presId="urn:microsoft.com/office/officeart/2009/3/layout/HorizontalOrganizationChart"/>
    <dgm:cxn modelId="{01427545-71B2-4876-9CDD-757D157C2AF0}" type="presOf" srcId="{40BA0F5D-78AC-4D7C-A11A-CDCBB2DBBA41}" destId="{4948E6D5-0945-4471-BDCF-9BA45225320E}" srcOrd="0" destOrd="0" presId="urn:microsoft.com/office/officeart/2009/3/layout/HorizontalOrganizationChart"/>
    <dgm:cxn modelId="{18C733F1-7F58-4DC8-82AF-EE33EDD29CDB}" type="presOf" srcId="{853282BC-4F98-4F85-A0D2-D12839CBCA3F}" destId="{F6356FD6-6C34-42BE-9707-6FC88B262FAE}" srcOrd="1" destOrd="0" presId="urn:microsoft.com/office/officeart/2009/3/layout/HorizontalOrganizationChart"/>
    <dgm:cxn modelId="{D3418933-A940-4C59-9DFA-4D394487BFFB}" type="presOf" srcId="{C06A35CA-7E74-4B1F-80A1-77DAC97871A0}" destId="{B7B819D9-53A4-43AD-818F-5B46A130C603}" srcOrd="0" destOrd="0" presId="urn:microsoft.com/office/officeart/2009/3/layout/HorizontalOrganizationChart"/>
    <dgm:cxn modelId="{E6514ED0-399D-4219-B4B5-1673A246DC61}" type="presOf" srcId="{8CC31884-0218-4126-A5A2-6A3B5BC3B58F}" destId="{44164BE6-6F60-4DBA-9BF2-D16B2BB9AD80}" srcOrd="0" destOrd="0" presId="urn:microsoft.com/office/officeart/2009/3/layout/HorizontalOrganizationChart"/>
    <dgm:cxn modelId="{A9A33571-41B1-45B1-A2D7-1CA95C0378DB}" type="presOf" srcId="{3DD0D97F-06C4-47B8-B42B-40FDCD362BE0}" destId="{D5D795B1-916D-44F2-A6E4-170992BD681E}" srcOrd="0" destOrd="0" presId="urn:microsoft.com/office/officeart/2009/3/layout/HorizontalOrganizationChart"/>
    <dgm:cxn modelId="{55F32B1C-C71F-4F11-8F23-5B69B52924E2}" type="presOf" srcId="{C922BCB6-136E-498B-A4AB-E4D341BB5CE8}" destId="{76D8B8E0-1FBF-4EC8-8B9A-C53DE13FC755}" srcOrd="1" destOrd="0" presId="urn:microsoft.com/office/officeart/2009/3/layout/HorizontalOrganizationChart"/>
    <dgm:cxn modelId="{45C6622D-9632-436F-A604-5D683DBDFBEC}" type="presOf" srcId="{5EA59284-8625-41B7-9513-16E359D455B8}" destId="{C16D9F67-B7A6-4851-B975-C8B9D8A0E2E9}" srcOrd="0" destOrd="0" presId="urn:microsoft.com/office/officeart/2009/3/layout/HorizontalOrganizationChart"/>
    <dgm:cxn modelId="{4CF608EC-94B7-4D8A-A14A-487B9DFE1E2A}" type="presOf" srcId="{D082E5CE-854A-4E8F-9C26-9A98F3F51513}" destId="{E468193E-5F83-4A01-9DF0-AA5889897489}" srcOrd="1" destOrd="0" presId="urn:microsoft.com/office/officeart/2009/3/layout/HorizontalOrganizationChart"/>
    <dgm:cxn modelId="{5F3A7F8D-B84C-4002-BE11-CF136CEEAF89}" type="presOf" srcId="{62CCE18E-D466-4BBA-AD9C-6FF135C904A4}" destId="{D16F10F8-F840-4051-B1BB-5C9E66FD2FCC}" srcOrd="0" destOrd="0" presId="urn:microsoft.com/office/officeart/2009/3/layout/HorizontalOrganizationChart"/>
    <dgm:cxn modelId="{F35824E7-B013-48B2-ADBE-7DE121B53B7C}" type="presOf" srcId="{74DCCE73-D327-48C0-81F5-FF4AB005716B}" destId="{075DC071-722A-4C7C-BCA7-049B2F11E4CE}" srcOrd="1" destOrd="0" presId="urn:microsoft.com/office/officeart/2009/3/layout/HorizontalOrganizationChart"/>
    <dgm:cxn modelId="{0E5F7079-40A2-4C3F-BAB3-0A6D897858B1}" srcId="{C06A35CA-7E74-4B1F-80A1-77DAC97871A0}" destId="{5B49F9C7-B6C8-40E7-9224-5DF142DDE113}" srcOrd="1" destOrd="0" parTransId="{CD374D59-0106-42DB-9376-194E9C63D1AC}" sibTransId="{98B9506E-A19D-4BFB-87E9-CA9676CC9973}"/>
    <dgm:cxn modelId="{4D1B34D0-11C6-4B3D-A054-904C37F916F6}" type="presOf" srcId="{FA880984-27C5-483B-B79E-34D38D8498AA}" destId="{D96A4521-D517-43C8-B6CE-31F04A808F4F}" srcOrd="0" destOrd="0" presId="urn:microsoft.com/office/officeart/2009/3/layout/HorizontalOrganizationChart"/>
    <dgm:cxn modelId="{11318BB3-A66A-4875-841A-3AF4B3B8C225}" type="presOf" srcId="{D082E5CE-854A-4E8F-9C26-9A98F3F51513}" destId="{FFC99852-BD92-4695-9A80-E6872F185344}" srcOrd="0" destOrd="0" presId="urn:microsoft.com/office/officeart/2009/3/layout/HorizontalOrganizationChart"/>
    <dgm:cxn modelId="{2FAE68DD-99A6-4769-9F2A-E97DC9E490A9}" type="presOf" srcId="{853282BC-4F98-4F85-A0D2-D12839CBCA3F}" destId="{C8751822-A1D2-4562-B16F-490802278B1B}" srcOrd="0" destOrd="0" presId="urn:microsoft.com/office/officeart/2009/3/layout/HorizontalOrganizationChart"/>
    <dgm:cxn modelId="{39F7365B-8831-4EB7-9D1A-9CEE860387D4}" type="presOf" srcId="{CA7E828D-3EB0-419F-B0DC-89C4CFAAB816}" destId="{95D871C0-B131-4220-8B3E-0B3310C2A78F}" srcOrd="0" destOrd="0" presId="urn:microsoft.com/office/officeart/2009/3/layout/HorizontalOrganizationChart"/>
    <dgm:cxn modelId="{47FDC4DB-60A2-433E-A2E9-1FD2DC21C4D1}" srcId="{B8EA15B9-8FF7-4031-BBCA-E330A1B12F8B}" destId="{74DCCE73-D327-48C0-81F5-FF4AB005716B}" srcOrd="1" destOrd="0" parTransId="{437A7752-3A85-4B5F-895D-809EA52968E8}" sibTransId="{BDE9B2AA-E41F-4870-A715-620F3E2428E0}"/>
    <dgm:cxn modelId="{78C45DFA-78D3-4C71-B1EF-97B23DCADE71}" type="presOf" srcId="{437A7752-3A85-4B5F-895D-809EA52968E8}" destId="{60E5898B-D580-44C7-B2F1-5329BA352041}" srcOrd="0" destOrd="0" presId="urn:microsoft.com/office/officeart/2009/3/layout/HorizontalOrganizationChart"/>
    <dgm:cxn modelId="{D1ACDE97-3097-403A-B39D-46304346024D}" srcId="{C06A35CA-7E74-4B1F-80A1-77DAC97871A0}" destId="{F7F61CDF-5440-47C4-921A-DE8F39D0DF6C}" srcOrd="4" destOrd="0" parTransId="{8CC31884-0218-4126-A5A2-6A3B5BC3B58F}" sibTransId="{4C4BFF80-94A5-461F-9F77-018C40D10128}"/>
    <dgm:cxn modelId="{8F1E9F75-4F31-4D55-A034-071E06E0AB5B}" type="presOf" srcId="{87B0FF94-B950-451F-BB8A-A1EF34A617DB}" destId="{F6307C3C-E439-4B14-A793-F2D646BEDAD1}" srcOrd="0" destOrd="0" presId="urn:microsoft.com/office/officeart/2009/3/layout/HorizontalOrganizationChart"/>
    <dgm:cxn modelId="{C036EFE7-18E8-44D3-B3BA-E835FE882A8F}" srcId="{5F793D9E-57DE-485E-9415-6288EBFB5F3A}" destId="{853282BC-4F98-4F85-A0D2-D12839CBCA3F}" srcOrd="1" destOrd="0" parTransId="{CAFDBC4A-C150-4B64-A73E-439E2DB113BF}" sibTransId="{3EA90631-1EBE-40BE-A4B2-52ECCC961EF1}"/>
    <dgm:cxn modelId="{B745BCAA-475D-4E73-88A4-88511BD1CC74}" type="presOf" srcId="{B0AED62B-3491-43F7-B167-E306C18634F4}" destId="{4AE253C8-1C97-465F-8214-5FD1FD405A9D}" srcOrd="1" destOrd="0" presId="urn:microsoft.com/office/officeart/2009/3/layout/HorizontalOrganizationChart"/>
    <dgm:cxn modelId="{7BFB5554-BCCE-4738-93D3-0E1B4A369DA0}" srcId="{B8EA15B9-8FF7-4031-BBCA-E330A1B12F8B}" destId="{B0AED62B-3491-43F7-B167-E306C18634F4}" srcOrd="0" destOrd="0" parTransId="{89F6231A-70AF-4C52-B516-603A2087EF25}" sibTransId="{25BC8B92-B485-40EA-9ECC-628CFF63F110}"/>
    <dgm:cxn modelId="{0563778E-0218-4ACA-AD65-232BF6333799}" type="presOf" srcId="{F7F61CDF-5440-47C4-921A-DE8F39D0DF6C}" destId="{033BCFB8-7787-4C00-AE95-E9D42C210512}" srcOrd="0" destOrd="0" presId="urn:microsoft.com/office/officeart/2009/3/layout/HorizontalOrganizationChart"/>
    <dgm:cxn modelId="{40FF5A1E-3BEA-46E6-9917-2E5DC8B28F25}" type="presOf" srcId="{40BA0F5D-78AC-4D7C-A11A-CDCBB2DBBA41}" destId="{245052B8-C0F7-48C4-A020-FB1315A963D9}" srcOrd="1" destOrd="0" presId="urn:microsoft.com/office/officeart/2009/3/layout/HorizontalOrganizationChart"/>
    <dgm:cxn modelId="{1600D2EB-7EFB-48BA-8FAA-573CD7C672D6}" srcId="{5F793D9E-57DE-485E-9415-6288EBFB5F3A}" destId="{D082E5CE-854A-4E8F-9C26-9A98F3F51513}" srcOrd="2" destOrd="0" parTransId="{11E35AB5-364E-4336-9459-CA7CB04792DB}" sibTransId="{64CB939C-4823-4EDD-8270-29DE53190223}"/>
    <dgm:cxn modelId="{53DD5DC2-D01A-4DD0-9FF5-C9B8F3F59C17}" type="presOf" srcId="{CA7E828D-3EB0-419F-B0DC-89C4CFAAB816}" destId="{A2FF41FF-6B1C-4929-A6B0-CEDB4038635C}" srcOrd="1" destOrd="0" presId="urn:microsoft.com/office/officeart/2009/3/layout/HorizontalOrganizationChart"/>
    <dgm:cxn modelId="{60A7DA19-67B2-42B6-8A67-1DDBF17A91E2}" type="presOf" srcId="{B8EA15B9-8FF7-4031-BBCA-E330A1B12F8B}" destId="{1C1F51D8-3EF9-45C7-AECB-CA6684543BF0}" srcOrd="0" destOrd="0" presId="urn:microsoft.com/office/officeart/2009/3/layout/HorizontalOrganizationChart"/>
    <dgm:cxn modelId="{AB8142A9-FF27-4CA1-B628-0F63ECE884CA}" type="presOf" srcId="{7771DB0D-E5A3-4D0C-A756-DD5891B271A9}" destId="{3A3D84B7-C4B3-47D1-A995-6137149FC6FB}" srcOrd="0" destOrd="0" presId="urn:microsoft.com/office/officeart/2009/3/layout/HorizontalOrganizationChart"/>
    <dgm:cxn modelId="{2F8AB91C-3614-4A65-A523-C858CF48D5CA}" srcId="{C06A35CA-7E74-4B1F-80A1-77DAC97871A0}" destId="{87B0FF94-B950-451F-BB8A-A1EF34A617DB}" srcOrd="0" destOrd="0" parTransId="{9F017359-1879-45AB-8EA2-C0EDF4DE1094}" sibTransId="{2FC79505-D366-4755-8E48-DE78146A3CE1}"/>
    <dgm:cxn modelId="{75B1D24B-4E91-4FFD-A14E-92FD01ABEE63}" type="presOf" srcId="{89F6231A-70AF-4C52-B516-603A2087EF25}" destId="{DE242933-A5C3-46F9-9FB6-4D15EBEFE461}" srcOrd="0" destOrd="0" presId="urn:microsoft.com/office/officeart/2009/3/layout/HorizontalOrganizationChart"/>
    <dgm:cxn modelId="{039469C6-A7DA-4E3F-AA92-1448574384C7}" srcId="{5F793D9E-57DE-485E-9415-6288EBFB5F3A}" destId="{40BA0F5D-78AC-4D7C-A11A-CDCBB2DBBA41}" srcOrd="0" destOrd="0" parTransId="{3DD0D97F-06C4-47B8-B42B-40FDCD362BE0}" sibTransId="{DC0405BB-3C57-4DF6-83CE-20ED74D10C00}"/>
    <dgm:cxn modelId="{9101D281-83E8-42C1-B399-D97DD1465227}" type="presOf" srcId="{5BE298FF-01DA-4093-94F5-E642D3E03B3D}" destId="{30AE5421-5BB0-44CD-9C1C-9BD9BB6C9019}" srcOrd="0" destOrd="0" presId="urn:microsoft.com/office/officeart/2009/3/layout/HorizontalOrganizationChart"/>
    <dgm:cxn modelId="{5E386334-FFF7-4669-BCB4-4494E88BE8E4}" type="presOf" srcId="{B8EA15B9-8FF7-4031-BBCA-E330A1B12F8B}" destId="{98A40894-AEB0-47A6-8559-3F7729F02CF5}" srcOrd="1" destOrd="0" presId="urn:microsoft.com/office/officeart/2009/3/layout/HorizontalOrganizationChart"/>
    <dgm:cxn modelId="{B8F59EB8-645B-45C6-8520-08C1B755A948}" srcId="{C06A35CA-7E74-4B1F-80A1-77DAC97871A0}" destId="{CA7E828D-3EB0-419F-B0DC-89C4CFAAB816}" srcOrd="5" destOrd="0" parTransId="{7771DB0D-E5A3-4D0C-A756-DD5891B271A9}" sibTransId="{0C9B8B43-0BD1-4401-A240-52BFDA0F1FEB}"/>
    <dgm:cxn modelId="{F2B320D6-3D72-475E-80E4-500D5A6321F1}" srcId="{CA7E828D-3EB0-419F-B0DC-89C4CFAAB816}" destId="{C922BCB6-136E-498B-A4AB-E4D341BB5CE8}" srcOrd="0" destOrd="0" parTransId="{E633FA06-D5CA-4781-8247-D2A6170EBAB7}" sibTransId="{B418A611-2BD1-4309-9A61-36229F1F3965}"/>
    <dgm:cxn modelId="{CF6286AF-738C-49AF-9691-F53A04F793D3}" type="presOf" srcId="{2AD3DD24-0C8D-4915-94EA-804CC41921D0}" destId="{D1895224-5E15-4B3B-9F43-204789CC4D04}" srcOrd="1" destOrd="0" presId="urn:microsoft.com/office/officeart/2009/3/layout/HorizontalOrganizationChart"/>
    <dgm:cxn modelId="{042058C3-CFD1-4461-B9FE-83ACA4477268}" type="presOf" srcId="{5F793D9E-57DE-485E-9415-6288EBFB5F3A}" destId="{A749B1B1-64B2-4BFA-9DB5-495D7CC41E4D}" srcOrd="0" destOrd="0" presId="urn:microsoft.com/office/officeart/2009/3/layout/HorizontalOrganizationChart"/>
    <dgm:cxn modelId="{D339B489-EA54-4BF7-894A-A0931EFE7668}" type="presOf" srcId="{C922BCB6-136E-498B-A4AB-E4D341BB5CE8}" destId="{8DC21321-88C2-43E4-BBDF-07FC706F5DFB}" srcOrd="0" destOrd="0" presId="urn:microsoft.com/office/officeart/2009/3/layout/HorizontalOrganizationChart"/>
    <dgm:cxn modelId="{EE7804C8-928D-411A-A8C2-E92DB06289DB}" type="presOf" srcId="{E633FA06-D5CA-4781-8247-D2A6170EBAB7}" destId="{29CB907D-FFB0-4329-99AA-330A7A8E437A}" srcOrd="0" destOrd="0" presId="urn:microsoft.com/office/officeart/2009/3/layout/HorizontalOrganizationChart"/>
    <dgm:cxn modelId="{DFC55B47-79F9-4D4A-8963-9E1F5BA15A45}" type="presOf" srcId="{5B49F9C7-B6C8-40E7-9224-5DF142DDE113}" destId="{41B678B6-DFE1-41D6-B7B7-E89CA2A99406}" srcOrd="1" destOrd="0" presId="urn:microsoft.com/office/officeart/2009/3/layout/HorizontalOrganizationChart"/>
    <dgm:cxn modelId="{FCD69389-7505-428D-8A4C-77F973A850BD}" type="presOf" srcId="{87B0FF94-B950-451F-BB8A-A1EF34A617DB}" destId="{3EABCB4B-705F-4D8B-92B6-8EBA4CF9C96E}" srcOrd="1" destOrd="0" presId="urn:microsoft.com/office/officeart/2009/3/layout/HorizontalOrganizationChart"/>
    <dgm:cxn modelId="{96810B56-8DE6-48E0-9EE5-2E59370F4818}" type="presOf" srcId="{11E35AB5-364E-4336-9459-CA7CB04792DB}" destId="{94210E88-380D-41A7-9766-0C478A9AE52F}" srcOrd="0" destOrd="0" presId="urn:microsoft.com/office/officeart/2009/3/layout/HorizontalOrganizationChart"/>
    <dgm:cxn modelId="{F6E49BE0-58B1-450C-A7E3-6D04E9FAE981}" type="presOf" srcId="{9F017359-1879-45AB-8EA2-C0EDF4DE1094}" destId="{5B9AA29D-405F-4F52-A2A3-1D814716B072}" srcOrd="0" destOrd="0" presId="urn:microsoft.com/office/officeart/2009/3/layout/HorizontalOrganizationChart"/>
    <dgm:cxn modelId="{DC156F53-78D0-4A8E-9B7D-5A84EF15D412}" type="presOf" srcId="{2AD3DD24-0C8D-4915-94EA-804CC41921D0}" destId="{B8724CEF-3675-419F-AB6F-B4BAB419E037}" srcOrd="0" destOrd="0" presId="urn:microsoft.com/office/officeart/2009/3/layout/HorizontalOrganizationChart"/>
    <dgm:cxn modelId="{0489CCF2-A2D2-49D9-96A8-9A3C09563B57}" type="presOf" srcId="{74DCCE73-D327-48C0-81F5-FF4AB005716B}" destId="{F99756CC-1954-44E9-BC50-99CA7169742E}" srcOrd="0" destOrd="0" presId="urn:microsoft.com/office/officeart/2009/3/layout/HorizontalOrganizationChart"/>
    <dgm:cxn modelId="{740023EA-7332-4405-978D-39DA62B803A2}" srcId="{C06A35CA-7E74-4B1F-80A1-77DAC97871A0}" destId="{5F793D9E-57DE-485E-9415-6288EBFB5F3A}" srcOrd="3" destOrd="0" parTransId="{FA880984-27C5-483B-B79E-34D38D8498AA}" sibTransId="{EA4B1845-643F-4C85-82F5-B601BFB07157}"/>
    <dgm:cxn modelId="{E28EBC2E-8A90-439E-8D2D-13796AFD60E6}" type="presOf" srcId="{C06A35CA-7E74-4B1F-80A1-77DAC97871A0}" destId="{D5CFD3FC-3EC2-41EC-928C-9733A8D2D49C}" srcOrd="1" destOrd="0" presId="urn:microsoft.com/office/officeart/2009/3/layout/HorizontalOrganizationChart"/>
    <dgm:cxn modelId="{80B3D15A-9369-43E5-9C25-6045F92D2F4E}" srcId="{C06A35CA-7E74-4B1F-80A1-77DAC97871A0}" destId="{B8EA15B9-8FF7-4031-BBCA-E330A1B12F8B}" srcOrd="2" destOrd="0" parTransId="{5EA59284-8625-41B7-9513-16E359D455B8}" sibTransId="{9FDE2F59-BE96-46FE-97F0-64E8BB81C7D0}"/>
    <dgm:cxn modelId="{DFF562EC-1169-469F-A2E8-801BBB1148E5}" srcId="{62CCE18E-D466-4BBA-AD9C-6FF135C904A4}" destId="{C06A35CA-7E74-4B1F-80A1-77DAC97871A0}" srcOrd="0" destOrd="0" parTransId="{BB7F0DB7-55A2-4AFD-AF0F-B47E097BB291}" sibTransId="{D705907A-9B03-497B-8143-731230F84559}"/>
    <dgm:cxn modelId="{05933321-0346-4AAA-B293-EF689AC0F98D}" type="presParOf" srcId="{D16F10F8-F840-4051-B1BB-5C9E66FD2FCC}" destId="{07969938-D170-46A7-A333-B7A183D12E45}" srcOrd="0" destOrd="0" presId="urn:microsoft.com/office/officeart/2009/3/layout/HorizontalOrganizationChart"/>
    <dgm:cxn modelId="{D4C96628-644D-4506-B4A9-1177EB890DC2}" type="presParOf" srcId="{07969938-D170-46A7-A333-B7A183D12E45}" destId="{863B069A-70C3-47E3-8459-B25A164C3BBD}" srcOrd="0" destOrd="0" presId="urn:microsoft.com/office/officeart/2009/3/layout/HorizontalOrganizationChart"/>
    <dgm:cxn modelId="{BF8D7B4B-E4FF-4259-8763-694CB799ACE3}" type="presParOf" srcId="{863B069A-70C3-47E3-8459-B25A164C3BBD}" destId="{B7B819D9-53A4-43AD-818F-5B46A130C603}" srcOrd="0" destOrd="0" presId="urn:microsoft.com/office/officeart/2009/3/layout/HorizontalOrganizationChart"/>
    <dgm:cxn modelId="{342D6061-73CA-4E84-B821-2709AD972764}" type="presParOf" srcId="{863B069A-70C3-47E3-8459-B25A164C3BBD}" destId="{D5CFD3FC-3EC2-41EC-928C-9733A8D2D49C}" srcOrd="1" destOrd="0" presId="urn:microsoft.com/office/officeart/2009/3/layout/HorizontalOrganizationChart"/>
    <dgm:cxn modelId="{5FDC8C4D-CCE6-4ACB-813F-526A22FC6E8B}" type="presParOf" srcId="{07969938-D170-46A7-A333-B7A183D12E45}" destId="{0962258B-ED33-472D-AC99-71211C95454C}" srcOrd="1" destOrd="0" presId="urn:microsoft.com/office/officeart/2009/3/layout/HorizontalOrganizationChart"/>
    <dgm:cxn modelId="{3EE2103A-5597-4DBA-8BB8-9DE595FC683F}" type="presParOf" srcId="{0962258B-ED33-472D-AC99-71211C95454C}" destId="{5B9AA29D-405F-4F52-A2A3-1D814716B072}" srcOrd="0" destOrd="0" presId="urn:microsoft.com/office/officeart/2009/3/layout/HorizontalOrganizationChart"/>
    <dgm:cxn modelId="{866E50D3-60B1-4CF4-8E06-3F1DD619A777}" type="presParOf" srcId="{0962258B-ED33-472D-AC99-71211C95454C}" destId="{4EFCB993-D6A3-4DAE-A251-389B35A44607}" srcOrd="1" destOrd="0" presId="urn:microsoft.com/office/officeart/2009/3/layout/HorizontalOrganizationChart"/>
    <dgm:cxn modelId="{B007F94B-566E-4A18-BE19-48D43E96DBD5}" type="presParOf" srcId="{4EFCB993-D6A3-4DAE-A251-389B35A44607}" destId="{7A499551-E372-4A4A-ACD9-5F68A1092521}" srcOrd="0" destOrd="0" presId="urn:microsoft.com/office/officeart/2009/3/layout/HorizontalOrganizationChart"/>
    <dgm:cxn modelId="{8D074FBA-A1B0-437F-8800-F5472F2E7D86}" type="presParOf" srcId="{7A499551-E372-4A4A-ACD9-5F68A1092521}" destId="{F6307C3C-E439-4B14-A793-F2D646BEDAD1}" srcOrd="0" destOrd="0" presId="urn:microsoft.com/office/officeart/2009/3/layout/HorizontalOrganizationChart"/>
    <dgm:cxn modelId="{17E0308B-B5C1-4714-82E6-5BCFC7A90F3D}" type="presParOf" srcId="{7A499551-E372-4A4A-ACD9-5F68A1092521}" destId="{3EABCB4B-705F-4D8B-92B6-8EBA4CF9C96E}" srcOrd="1" destOrd="0" presId="urn:microsoft.com/office/officeart/2009/3/layout/HorizontalOrganizationChart"/>
    <dgm:cxn modelId="{2CB4845F-7D50-4F37-9AFE-E76578CDE9E6}" type="presParOf" srcId="{4EFCB993-D6A3-4DAE-A251-389B35A44607}" destId="{79763844-CA68-4B7B-9074-C4FE0216661D}" srcOrd="1" destOrd="0" presId="urn:microsoft.com/office/officeart/2009/3/layout/HorizontalOrganizationChart"/>
    <dgm:cxn modelId="{97E6D6C4-5BF0-41ED-BE33-C924C27756BE}" type="presParOf" srcId="{79763844-CA68-4B7B-9074-C4FE0216661D}" destId="{30AE5421-5BB0-44CD-9C1C-9BD9BB6C9019}" srcOrd="0" destOrd="0" presId="urn:microsoft.com/office/officeart/2009/3/layout/HorizontalOrganizationChart"/>
    <dgm:cxn modelId="{FD5209DC-6CE6-4B52-872F-E42FB747FFFC}" type="presParOf" srcId="{79763844-CA68-4B7B-9074-C4FE0216661D}" destId="{C6F10C7C-B6A1-49BD-A944-6D83F99E25E6}" srcOrd="1" destOrd="0" presId="urn:microsoft.com/office/officeart/2009/3/layout/HorizontalOrganizationChart"/>
    <dgm:cxn modelId="{F91E9D6D-8AB5-4CA1-A1D9-1F0C4ABC85F7}" type="presParOf" srcId="{C6F10C7C-B6A1-49BD-A944-6D83F99E25E6}" destId="{F8FC6CF8-537B-41F1-AD10-0040A524B69A}" srcOrd="0" destOrd="0" presId="urn:microsoft.com/office/officeart/2009/3/layout/HorizontalOrganizationChart"/>
    <dgm:cxn modelId="{C07C3465-CA0A-4DC1-8691-F34BC896FB21}" type="presParOf" srcId="{F8FC6CF8-537B-41F1-AD10-0040A524B69A}" destId="{B8724CEF-3675-419F-AB6F-B4BAB419E037}" srcOrd="0" destOrd="0" presId="urn:microsoft.com/office/officeart/2009/3/layout/HorizontalOrganizationChart"/>
    <dgm:cxn modelId="{516BFE13-C319-41AE-8CF9-CD46D7A8EF4C}" type="presParOf" srcId="{F8FC6CF8-537B-41F1-AD10-0040A524B69A}" destId="{D1895224-5E15-4B3B-9F43-204789CC4D04}" srcOrd="1" destOrd="0" presId="urn:microsoft.com/office/officeart/2009/3/layout/HorizontalOrganizationChart"/>
    <dgm:cxn modelId="{7946313B-5877-4866-8C49-A2139FA3D295}" type="presParOf" srcId="{C6F10C7C-B6A1-49BD-A944-6D83F99E25E6}" destId="{A7C37836-BD24-466E-BFC8-583DA010F5D6}" srcOrd="1" destOrd="0" presId="urn:microsoft.com/office/officeart/2009/3/layout/HorizontalOrganizationChart"/>
    <dgm:cxn modelId="{17F896D2-6947-42C7-88B2-F8194D66439D}" type="presParOf" srcId="{C6F10C7C-B6A1-49BD-A944-6D83F99E25E6}" destId="{6D753543-352D-4195-B1EE-41CB6358A32F}" srcOrd="2" destOrd="0" presId="urn:microsoft.com/office/officeart/2009/3/layout/HorizontalOrganizationChart"/>
    <dgm:cxn modelId="{4AC5D55B-72BF-4D43-8C45-506B84DB7F81}" type="presParOf" srcId="{4EFCB993-D6A3-4DAE-A251-389B35A44607}" destId="{5161BA77-E6AD-4523-9EC2-A3E5DD2D515E}" srcOrd="2" destOrd="0" presId="urn:microsoft.com/office/officeart/2009/3/layout/HorizontalOrganizationChart"/>
    <dgm:cxn modelId="{03006B34-A4EB-4306-B8EB-03291BCA2FDA}" type="presParOf" srcId="{0962258B-ED33-472D-AC99-71211C95454C}" destId="{8C0AC042-8F9F-4EF1-B118-3176A01CFDC7}" srcOrd="2" destOrd="0" presId="urn:microsoft.com/office/officeart/2009/3/layout/HorizontalOrganizationChart"/>
    <dgm:cxn modelId="{49CAB91A-7EE4-4592-AA97-CF4E62CB5EE7}" type="presParOf" srcId="{0962258B-ED33-472D-AC99-71211C95454C}" destId="{3E8961F8-832C-4905-A7AF-E5E098CC410F}" srcOrd="3" destOrd="0" presId="urn:microsoft.com/office/officeart/2009/3/layout/HorizontalOrganizationChart"/>
    <dgm:cxn modelId="{70D57A9D-3E2A-459A-9827-2BE944334ADE}" type="presParOf" srcId="{3E8961F8-832C-4905-A7AF-E5E098CC410F}" destId="{DAECF763-6327-4168-8953-3D4B730E2476}" srcOrd="0" destOrd="0" presId="urn:microsoft.com/office/officeart/2009/3/layout/HorizontalOrganizationChart"/>
    <dgm:cxn modelId="{D47CCCE5-30D1-4CE7-ABC6-993A3ED17398}" type="presParOf" srcId="{DAECF763-6327-4168-8953-3D4B730E2476}" destId="{EDBBDF0C-869B-4C7E-871E-91F4DDFED725}" srcOrd="0" destOrd="0" presId="urn:microsoft.com/office/officeart/2009/3/layout/HorizontalOrganizationChart"/>
    <dgm:cxn modelId="{C3672CD3-4B07-4972-B733-18850B4B328D}" type="presParOf" srcId="{DAECF763-6327-4168-8953-3D4B730E2476}" destId="{41B678B6-DFE1-41D6-B7B7-E89CA2A99406}" srcOrd="1" destOrd="0" presId="urn:microsoft.com/office/officeart/2009/3/layout/HorizontalOrganizationChart"/>
    <dgm:cxn modelId="{F5BDA0FC-B873-4A09-81BD-5777BB69298D}" type="presParOf" srcId="{3E8961F8-832C-4905-A7AF-E5E098CC410F}" destId="{9E1972B5-9BEE-494F-A4EF-1F741E18674F}" srcOrd="1" destOrd="0" presId="urn:microsoft.com/office/officeart/2009/3/layout/HorizontalOrganizationChart"/>
    <dgm:cxn modelId="{B5E2FD1A-E506-409D-B81C-E5B7D57CFA9D}" type="presParOf" srcId="{3E8961F8-832C-4905-A7AF-E5E098CC410F}" destId="{2F0697FC-E740-4A71-A4AE-A09DCE8C070C}" srcOrd="2" destOrd="0" presId="urn:microsoft.com/office/officeart/2009/3/layout/HorizontalOrganizationChart"/>
    <dgm:cxn modelId="{A743272D-9808-4DCB-B1EB-A5433D963B0A}" type="presParOf" srcId="{0962258B-ED33-472D-AC99-71211C95454C}" destId="{C16D9F67-B7A6-4851-B975-C8B9D8A0E2E9}" srcOrd="4" destOrd="0" presId="urn:microsoft.com/office/officeart/2009/3/layout/HorizontalOrganizationChart"/>
    <dgm:cxn modelId="{BF7BA367-FFE0-46FC-825A-E86B9D24F4AD}" type="presParOf" srcId="{0962258B-ED33-472D-AC99-71211C95454C}" destId="{F4D3E7FD-4BD9-4BA7-AEB2-37E5461A0144}" srcOrd="5" destOrd="0" presId="urn:microsoft.com/office/officeart/2009/3/layout/HorizontalOrganizationChart"/>
    <dgm:cxn modelId="{D30D50C5-4A29-4BAE-8122-AFC02E903A2E}" type="presParOf" srcId="{F4D3E7FD-4BD9-4BA7-AEB2-37E5461A0144}" destId="{D5040171-64D0-4778-8D29-CDE5152037A5}" srcOrd="0" destOrd="0" presId="urn:microsoft.com/office/officeart/2009/3/layout/HorizontalOrganizationChart"/>
    <dgm:cxn modelId="{ADA358FF-2185-40DC-A235-5D37F6DB8839}" type="presParOf" srcId="{D5040171-64D0-4778-8D29-CDE5152037A5}" destId="{1C1F51D8-3EF9-45C7-AECB-CA6684543BF0}" srcOrd="0" destOrd="0" presId="urn:microsoft.com/office/officeart/2009/3/layout/HorizontalOrganizationChart"/>
    <dgm:cxn modelId="{263B34F5-E053-4B80-A3EE-8EB6D0CF8B92}" type="presParOf" srcId="{D5040171-64D0-4778-8D29-CDE5152037A5}" destId="{98A40894-AEB0-47A6-8559-3F7729F02CF5}" srcOrd="1" destOrd="0" presId="urn:microsoft.com/office/officeart/2009/3/layout/HorizontalOrganizationChart"/>
    <dgm:cxn modelId="{DD64D3AC-0D37-4C96-9C7A-2F96AD0FACBB}" type="presParOf" srcId="{F4D3E7FD-4BD9-4BA7-AEB2-37E5461A0144}" destId="{5C32275C-942F-4A01-ABE0-B91FF1095B54}" srcOrd="1" destOrd="0" presId="urn:microsoft.com/office/officeart/2009/3/layout/HorizontalOrganizationChart"/>
    <dgm:cxn modelId="{B5999398-3B6E-49CC-9095-54B333895E44}" type="presParOf" srcId="{5C32275C-942F-4A01-ABE0-B91FF1095B54}" destId="{DE242933-A5C3-46F9-9FB6-4D15EBEFE461}" srcOrd="0" destOrd="0" presId="urn:microsoft.com/office/officeart/2009/3/layout/HorizontalOrganizationChart"/>
    <dgm:cxn modelId="{874C8067-F532-4B66-922B-B34A14947189}" type="presParOf" srcId="{5C32275C-942F-4A01-ABE0-B91FF1095B54}" destId="{D2EF5D82-E702-47A8-A58E-EC22C655B009}" srcOrd="1" destOrd="0" presId="urn:microsoft.com/office/officeart/2009/3/layout/HorizontalOrganizationChart"/>
    <dgm:cxn modelId="{38E485AF-33A1-4CC9-97B3-ECE1FB3401D8}" type="presParOf" srcId="{D2EF5D82-E702-47A8-A58E-EC22C655B009}" destId="{4034D3A1-09CD-4FB7-88E5-2EA466C74AF4}" srcOrd="0" destOrd="0" presId="urn:microsoft.com/office/officeart/2009/3/layout/HorizontalOrganizationChart"/>
    <dgm:cxn modelId="{D8F76913-1CEA-4D1E-81E0-BF87080135C3}" type="presParOf" srcId="{4034D3A1-09CD-4FB7-88E5-2EA466C74AF4}" destId="{001DDBA8-D815-4522-988D-823DDC08F287}" srcOrd="0" destOrd="0" presId="urn:microsoft.com/office/officeart/2009/3/layout/HorizontalOrganizationChart"/>
    <dgm:cxn modelId="{AD924742-411A-4981-B8DF-98BB9EC68872}" type="presParOf" srcId="{4034D3A1-09CD-4FB7-88E5-2EA466C74AF4}" destId="{4AE253C8-1C97-465F-8214-5FD1FD405A9D}" srcOrd="1" destOrd="0" presId="urn:microsoft.com/office/officeart/2009/3/layout/HorizontalOrganizationChart"/>
    <dgm:cxn modelId="{B8A96987-B17F-491E-B6AA-296939FCC750}" type="presParOf" srcId="{D2EF5D82-E702-47A8-A58E-EC22C655B009}" destId="{5FF76B0E-BB5A-4AEF-ADB4-49F52B9BAADF}" srcOrd="1" destOrd="0" presId="urn:microsoft.com/office/officeart/2009/3/layout/HorizontalOrganizationChart"/>
    <dgm:cxn modelId="{CAE1653E-ED3C-4CF1-87A6-F60BB4E04B96}" type="presParOf" srcId="{D2EF5D82-E702-47A8-A58E-EC22C655B009}" destId="{E7963320-3FA1-46C6-9C87-94C43499C0E6}" srcOrd="2" destOrd="0" presId="urn:microsoft.com/office/officeart/2009/3/layout/HorizontalOrganizationChart"/>
    <dgm:cxn modelId="{14A6F68F-3EFD-4773-B20A-788F106BD0D5}" type="presParOf" srcId="{5C32275C-942F-4A01-ABE0-B91FF1095B54}" destId="{60E5898B-D580-44C7-B2F1-5329BA352041}" srcOrd="2" destOrd="0" presId="urn:microsoft.com/office/officeart/2009/3/layout/HorizontalOrganizationChart"/>
    <dgm:cxn modelId="{7172855F-EABE-4B70-90BB-7922C796A5B2}" type="presParOf" srcId="{5C32275C-942F-4A01-ABE0-B91FF1095B54}" destId="{FA57CFC4-F8E1-4E08-9200-19F7772359E5}" srcOrd="3" destOrd="0" presId="urn:microsoft.com/office/officeart/2009/3/layout/HorizontalOrganizationChart"/>
    <dgm:cxn modelId="{38BDFE8D-4975-4DEB-9AFD-36AF9EAD223D}" type="presParOf" srcId="{FA57CFC4-F8E1-4E08-9200-19F7772359E5}" destId="{B99D46DB-54FC-4B32-8E0C-8BD4C1727FA5}" srcOrd="0" destOrd="0" presId="urn:microsoft.com/office/officeart/2009/3/layout/HorizontalOrganizationChart"/>
    <dgm:cxn modelId="{9C440F3D-BCB4-4BDF-B0A7-3A3C20DB970D}" type="presParOf" srcId="{B99D46DB-54FC-4B32-8E0C-8BD4C1727FA5}" destId="{F99756CC-1954-44E9-BC50-99CA7169742E}" srcOrd="0" destOrd="0" presId="urn:microsoft.com/office/officeart/2009/3/layout/HorizontalOrganizationChart"/>
    <dgm:cxn modelId="{707A2E04-F36F-41C0-98DC-91BC2F262A6D}" type="presParOf" srcId="{B99D46DB-54FC-4B32-8E0C-8BD4C1727FA5}" destId="{075DC071-722A-4C7C-BCA7-049B2F11E4CE}" srcOrd="1" destOrd="0" presId="urn:microsoft.com/office/officeart/2009/3/layout/HorizontalOrganizationChart"/>
    <dgm:cxn modelId="{F4E35B78-D7A9-4B9F-98B1-365832C776D1}" type="presParOf" srcId="{FA57CFC4-F8E1-4E08-9200-19F7772359E5}" destId="{8409A8EC-F347-4695-A10F-30DF223D93A6}" srcOrd="1" destOrd="0" presId="urn:microsoft.com/office/officeart/2009/3/layout/HorizontalOrganizationChart"/>
    <dgm:cxn modelId="{FB07D6B1-D721-47F7-95CE-440FCE16C470}" type="presParOf" srcId="{FA57CFC4-F8E1-4E08-9200-19F7772359E5}" destId="{8C2F5E12-2259-4C14-A213-6741D9FF9A7A}" srcOrd="2" destOrd="0" presId="urn:microsoft.com/office/officeart/2009/3/layout/HorizontalOrganizationChart"/>
    <dgm:cxn modelId="{CB51560F-46FF-46B0-8EA1-1FF1A4F77C9A}" type="presParOf" srcId="{F4D3E7FD-4BD9-4BA7-AEB2-37E5461A0144}" destId="{9976F930-1AA1-4849-9881-038581ED0542}" srcOrd="2" destOrd="0" presId="urn:microsoft.com/office/officeart/2009/3/layout/HorizontalOrganizationChart"/>
    <dgm:cxn modelId="{C22E03DC-8B84-47D9-AB91-BACA8BCB0B56}" type="presParOf" srcId="{0962258B-ED33-472D-AC99-71211C95454C}" destId="{D96A4521-D517-43C8-B6CE-31F04A808F4F}" srcOrd="6" destOrd="0" presId="urn:microsoft.com/office/officeart/2009/3/layout/HorizontalOrganizationChart"/>
    <dgm:cxn modelId="{0941EB32-6831-42C4-9193-1461A86976F6}" type="presParOf" srcId="{0962258B-ED33-472D-AC99-71211C95454C}" destId="{2A73097A-3FA5-4FEC-B946-DCEE2FE7CF31}" srcOrd="7" destOrd="0" presId="urn:microsoft.com/office/officeart/2009/3/layout/HorizontalOrganizationChart"/>
    <dgm:cxn modelId="{1004BC11-CC83-4F94-9B84-9C0281D56F88}" type="presParOf" srcId="{2A73097A-3FA5-4FEC-B946-DCEE2FE7CF31}" destId="{4F1386C3-F97B-4DDE-A173-9D2F192607F1}" srcOrd="0" destOrd="0" presId="urn:microsoft.com/office/officeart/2009/3/layout/HorizontalOrganizationChart"/>
    <dgm:cxn modelId="{5C519780-5877-4713-8DA2-5C178322ADCD}" type="presParOf" srcId="{4F1386C3-F97B-4DDE-A173-9D2F192607F1}" destId="{A749B1B1-64B2-4BFA-9DB5-495D7CC41E4D}" srcOrd="0" destOrd="0" presId="urn:microsoft.com/office/officeart/2009/3/layout/HorizontalOrganizationChart"/>
    <dgm:cxn modelId="{19151544-99CD-48CA-8D81-61B22D7A7C01}" type="presParOf" srcId="{4F1386C3-F97B-4DDE-A173-9D2F192607F1}" destId="{2BF7B01E-9A0F-40CD-B9E6-70604319AD1C}" srcOrd="1" destOrd="0" presId="urn:microsoft.com/office/officeart/2009/3/layout/HorizontalOrganizationChart"/>
    <dgm:cxn modelId="{E214E53A-33A6-4C82-8B1B-C62AFB13EB75}" type="presParOf" srcId="{2A73097A-3FA5-4FEC-B946-DCEE2FE7CF31}" destId="{298A48DA-F233-4A55-9F80-6061C512F293}" srcOrd="1" destOrd="0" presId="urn:microsoft.com/office/officeart/2009/3/layout/HorizontalOrganizationChart"/>
    <dgm:cxn modelId="{8EAE5B4C-7A02-46C6-AAB4-886E6FA04669}" type="presParOf" srcId="{298A48DA-F233-4A55-9F80-6061C512F293}" destId="{D5D795B1-916D-44F2-A6E4-170992BD681E}" srcOrd="0" destOrd="0" presId="urn:microsoft.com/office/officeart/2009/3/layout/HorizontalOrganizationChart"/>
    <dgm:cxn modelId="{08E90FA6-1962-48BC-B082-7553304AEC9D}" type="presParOf" srcId="{298A48DA-F233-4A55-9F80-6061C512F293}" destId="{04E440F0-89A8-4CBF-BB4F-1DAE150C8677}" srcOrd="1" destOrd="0" presId="urn:microsoft.com/office/officeart/2009/3/layout/HorizontalOrganizationChart"/>
    <dgm:cxn modelId="{8524AEA4-3193-4C26-B12D-6F29DF3DE918}" type="presParOf" srcId="{04E440F0-89A8-4CBF-BB4F-1DAE150C8677}" destId="{A385AF20-85E7-40EC-AC68-CF201744D464}" srcOrd="0" destOrd="0" presId="urn:microsoft.com/office/officeart/2009/3/layout/HorizontalOrganizationChart"/>
    <dgm:cxn modelId="{C05109F6-910C-4832-BCE2-3E3037C14E3A}" type="presParOf" srcId="{A385AF20-85E7-40EC-AC68-CF201744D464}" destId="{4948E6D5-0945-4471-BDCF-9BA45225320E}" srcOrd="0" destOrd="0" presId="urn:microsoft.com/office/officeart/2009/3/layout/HorizontalOrganizationChart"/>
    <dgm:cxn modelId="{269F45C9-3AC4-4486-805D-697603EDA669}" type="presParOf" srcId="{A385AF20-85E7-40EC-AC68-CF201744D464}" destId="{245052B8-C0F7-48C4-A020-FB1315A963D9}" srcOrd="1" destOrd="0" presId="urn:microsoft.com/office/officeart/2009/3/layout/HorizontalOrganizationChart"/>
    <dgm:cxn modelId="{3504CEE8-CBB1-4BF5-B345-6781B4780302}" type="presParOf" srcId="{04E440F0-89A8-4CBF-BB4F-1DAE150C8677}" destId="{5B7E2470-A6DA-41D7-86E4-9CCFD503DB1E}" srcOrd="1" destOrd="0" presId="urn:microsoft.com/office/officeart/2009/3/layout/HorizontalOrganizationChart"/>
    <dgm:cxn modelId="{FF607CE5-9F44-459F-8A2E-171580AA42BE}" type="presParOf" srcId="{04E440F0-89A8-4CBF-BB4F-1DAE150C8677}" destId="{C572ABDE-5E20-4E8D-9A06-FE289150049F}" srcOrd="2" destOrd="0" presId="urn:microsoft.com/office/officeart/2009/3/layout/HorizontalOrganizationChart"/>
    <dgm:cxn modelId="{3B67FD27-3BFD-478F-A987-9062C1777C27}" type="presParOf" srcId="{298A48DA-F233-4A55-9F80-6061C512F293}" destId="{7A854925-1FA8-4526-8F7F-226959F90851}" srcOrd="2" destOrd="0" presId="urn:microsoft.com/office/officeart/2009/3/layout/HorizontalOrganizationChart"/>
    <dgm:cxn modelId="{07A23959-355D-45D8-9293-A8DB4D5F182A}" type="presParOf" srcId="{298A48DA-F233-4A55-9F80-6061C512F293}" destId="{BD76DC20-3715-40C4-8667-6A1412485842}" srcOrd="3" destOrd="0" presId="urn:microsoft.com/office/officeart/2009/3/layout/HorizontalOrganizationChart"/>
    <dgm:cxn modelId="{F2542426-07C5-47E3-81BC-512C41E26022}" type="presParOf" srcId="{BD76DC20-3715-40C4-8667-6A1412485842}" destId="{ACF2F6EC-B25C-4905-AF5A-05EF3FB21900}" srcOrd="0" destOrd="0" presId="urn:microsoft.com/office/officeart/2009/3/layout/HorizontalOrganizationChart"/>
    <dgm:cxn modelId="{45F17038-64EC-44CC-B3C2-CFB1E80089B2}" type="presParOf" srcId="{ACF2F6EC-B25C-4905-AF5A-05EF3FB21900}" destId="{C8751822-A1D2-4562-B16F-490802278B1B}" srcOrd="0" destOrd="0" presId="urn:microsoft.com/office/officeart/2009/3/layout/HorizontalOrganizationChart"/>
    <dgm:cxn modelId="{8B48E014-184D-4316-B76B-D01F8C873115}" type="presParOf" srcId="{ACF2F6EC-B25C-4905-AF5A-05EF3FB21900}" destId="{F6356FD6-6C34-42BE-9707-6FC88B262FAE}" srcOrd="1" destOrd="0" presId="urn:microsoft.com/office/officeart/2009/3/layout/HorizontalOrganizationChart"/>
    <dgm:cxn modelId="{4A698FE7-CF3B-42C1-97B1-2A5CC04FA5E7}" type="presParOf" srcId="{BD76DC20-3715-40C4-8667-6A1412485842}" destId="{42F9FEF2-79C5-4B29-91A4-0E67E9FBE7A1}" srcOrd="1" destOrd="0" presId="urn:microsoft.com/office/officeart/2009/3/layout/HorizontalOrganizationChart"/>
    <dgm:cxn modelId="{198A114A-F572-4334-8F47-C57E6DCCE718}" type="presParOf" srcId="{BD76DC20-3715-40C4-8667-6A1412485842}" destId="{6547AFB7-0C35-4011-B0D4-7CE3E6E3945F}" srcOrd="2" destOrd="0" presId="urn:microsoft.com/office/officeart/2009/3/layout/HorizontalOrganizationChart"/>
    <dgm:cxn modelId="{AFBFFD7C-5222-44D2-9DF2-A7B5FF4A5BA9}" type="presParOf" srcId="{298A48DA-F233-4A55-9F80-6061C512F293}" destId="{94210E88-380D-41A7-9766-0C478A9AE52F}" srcOrd="4" destOrd="0" presId="urn:microsoft.com/office/officeart/2009/3/layout/HorizontalOrganizationChart"/>
    <dgm:cxn modelId="{2BB3E285-7D76-460E-871E-092F7B9F149F}" type="presParOf" srcId="{298A48DA-F233-4A55-9F80-6061C512F293}" destId="{9A5DA516-FC43-4DF1-8F5D-C0FA15CB3187}" srcOrd="5" destOrd="0" presId="urn:microsoft.com/office/officeart/2009/3/layout/HorizontalOrganizationChart"/>
    <dgm:cxn modelId="{0A5A6E62-B72D-4203-94D1-3DE271429705}" type="presParOf" srcId="{9A5DA516-FC43-4DF1-8F5D-C0FA15CB3187}" destId="{6AFECFAC-9526-4E11-8A87-026EF3C1B0EC}" srcOrd="0" destOrd="0" presId="urn:microsoft.com/office/officeart/2009/3/layout/HorizontalOrganizationChart"/>
    <dgm:cxn modelId="{6628DD76-4EFD-4ABC-BBC3-EEAAECC5C371}" type="presParOf" srcId="{6AFECFAC-9526-4E11-8A87-026EF3C1B0EC}" destId="{FFC99852-BD92-4695-9A80-E6872F185344}" srcOrd="0" destOrd="0" presId="urn:microsoft.com/office/officeart/2009/3/layout/HorizontalOrganizationChart"/>
    <dgm:cxn modelId="{29D4896E-8D56-4C1F-B9F4-04FEA44800E3}" type="presParOf" srcId="{6AFECFAC-9526-4E11-8A87-026EF3C1B0EC}" destId="{E468193E-5F83-4A01-9DF0-AA5889897489}" srcOrd="1" destOrd="0" presId="urn:microsoft.com/office/officeart/2009/3/layout/HorizontalOrganizationChart"/>
    <dgm:cxn modelId="{567EBB9A-7152-4472-96FC-9B6382C42092}" type="presParOf" srcId="{9A5DA516-FC43-4DF1-8F5D-C0FA15CB3187}" destId="{D405A28C-2A61-41CD-939C-DE74DA75B208}" srcOrd="1" destOrd="0" presId="urn:microsoft.com/office/officeart/2009/3/layout/HorizontalOrganizationChart"/>
    <dgm:cxn modelId="{C33A08F1-D15B-425C-8180-F6D1D3C3374A}" type="presParOf" srcId="{9A5DA516-FC43-4DF1-8F5D-C0FA15CB3187}" destId="{717DFD94-646F-4BD7-97E5-BB736F10F404}" srcOrd="2" destOrd="0" presId="urn:microsoft.com/office/officeart/2009/3/layout/HorizontalOrganizationChart"/>
    <dgm:cxn modelId="{1C89A70F-9BC2-4700-9B2A-4ED7A0D0A1CA}" type="presParOf" srcId="{2A73097A-3FA5-4FEC-B946-DCEE2FE7CF31}" destId="{DC90E4DF-6A3C-4180-967A-55D5FE4B4095}" srcOrd="2" destOrd="0" presId="urn:microsoft.com/office/officeart/2009/3/layout/HorizontalOrganizationChart"/>
    <dgm:cxn modelId="{E44F98D8-F265-40F8-89BA-658AA3C5814A}" type="presParOf" srcId="{0962258B-ED33-472D-AC99-71211C95454C}" destId="{44164BE6-6F60-4DBA-9BF2-D16B2BB9AD80}" srcOrd="8" destOrd="0" presId="urn:microsoft.com/office/officeart/2009/3/layout/HorizontalOrganizationChart"/>
    <dgm:cxn modelId="{B234015C-6A83-47C7-9C0D-06422E86ECDA}" type="presParOf" srcId="{0962258B-ED33-472D-AC99-71211C95454C}" destId="{5A4375A9-22BB-47E2-B9BB-5BC6860B09F0}" srcOrd="9" destOrd="0" presId="urn:microsoft.com/office/officeart/2009/3/layout/HorizontalOrganizationChart"/>
    <dgm:cxn modelId="{9B2D7316-1EDC-440B-BB0F-289C652D4589}" type="presParOf" srcId="{5A4375A9-22BB-47E2-B9BB-5BC6860B09F0}" destId="{9539633C-8BD1-4FB5-BD27-6C9D95FD13D1}" srcOrd="0" destOrd="0" presId="urn:microsoft.com/office/officeart/2009/3/layout/HorizontalOrganizationChart"/>
    <dgm:cxn modelId="{CB2E062D-A914-4B82-9568-DDF552AFA383}" type="presParOf" srcId="{9539633C-8BD1-4FB5-BD27-6C9D95FD13D1}" destId="{033BCFB8-7787-4C00-AE95-E9D42C210512}" srcOrd="0" destOrd="0" presId="urn:microsoft.com/office/officeart/2009/3/layout/HorizontalOrganizationChart"/>
    <dgm:cxn modelId="{742654E2-7B31-4B93-A377-DA5F4E0D0D81}" type="presParOf" srcId="{9539633C-8BD1-4FB5-BD27-6C9D95FD13D1}" destId="{11708E34-A55D-4DE8-9DE4-D20AFAB36569}" srcOrd="1" destOrd="0" presId="urn:microsoft.com/office/officeart/2009/3/layout/HorizontalOrganizationChart"/>
    <dgm:cxn modelId="{80DEC9D3-AD66-419D-AFEC-D78E8D8346C3}" type="presParOf" srcId="{5A4375A9-22BB-47E2-B9BB-5BC6860B09F0}" destId="{15A52EA6-2BD8-4CF1-B4DA-A025699EF6BB}" srcOrd="1" destOrd="0" presId="urn:microsoft.com/office/officeart/2009/3/layout/HorizontalOrganizationChart"/>
    <dgm:cxn modelId="{10C4120D-7CFF-44A1-A77D-D831E6DC0E64}" type="presParOf" srcId="{5A4375A9-22BB-47E2-B9BB-5BC6860B09F0}" destId="{2507BA59-A4A9-4C6E-BE8B-EAFA35B01F12}" srcOrd="2" destOrd="0" presId="urn:microsoft.com/office/officeart/2009/3/layout/HorizontalOrganizationChart"/>
    <dgm:cxn modelId="{C4593050-3963-41DD-9B45-B8A8126B75CF}" type="presParOf" srcId="{0962258B-ED33-472D-AC99-71211C95454C}" destId="{3A3D84B7-C4B3-47D1-A995-6137149FC6FB}" srcOrd="10" destOrd="0" presId="urn:microsoft.com/office/officeart/2009/3/layout/HorizontalOrganizationChart"/>
    <dgm:cxn modelId="{3DC3A184-F1F6-469E-A85F-D2A971732646}" type="presParOf" srcId="{0962258B-ED33-472D-AC99-71211C95454C}" destId="{57CF5282-1FE5-4D15-873D-E46E844A65CD}" srcOrd="11" destOrd="0" presId="urn:microsoft.com/office/officeart/2009/3/layout/HorizontalOrganizationChart"/>
    <dgm:cxn modelId="{44222CA3-2F45-4AEA-99D2-F68EABCA130F}" type="presParOf" srcId="{57CF5282-1FE5-4D15-873D-E46E844A65CD}" destId="{631B729B-393A-482E-9FAB-74B0D62BA638}" srcOrd="0" destOrd="0" presId="urn:microsoft.com/office/officeart/2009/3/layout/HorizontalOrganizationChart"/>
    <dgm:cxn modelId="{9F40ABCF-9086-41CE-AB91-34D92B30249D}" type="presParOf" srcId="{631B729B-393A-482E-9FAB-74B0D62BA638}" destId="{95D871C0-B131-4220-8B3E-0B3310C2A78F}" srcOrd="0" destOrd="0" presId="urn:microsoft.com/office/officeart/2009/3/layout/HorizontalOrganizationChart"/>
    <dgm:cxn modelId="{A69FA4DC-9D6D-4C61-A9FE-EA980DCE2A6F}" type="presParOf" srcId="{631B729B-393A-482E-9FAB-74B0D62BA638}" destId="{A2FF41FF-6B1C-4929-A6B0-CEDB4038635C}" srcOrd="1" destOrd="0" presId="urn:microsoft.com/office/officeart/2009/3/layout/HorizontalOrganizationChart"/>
    <dgm:cxn modelId="{FF00CCAA-4B77-4C8E-98D2-DE7D79D0422A}" type="presParOf" srcId="{57CF5282-1FE5-4D15-873D-E46E844A65CD}" destId="{E6A29F2C-BF34-466D-A04E-60ED1F471738}" srcOrd="1" destOrd="0" presId="urn:microsoft.com/office/officeart/2009/3/layout/HorizontalOrganizationChart"/>
    <dgm:cxn modelId="{770151FF-C229-484D-8ADE-5E741984EB32}" type="presParOf" srcId="{E6A29F2C-BF34-466D-A04E-60ED1F471738}" destId="{29CB907D-FFB0-4329-99AA-330A7A8E437A}" srcOrd="0" destOrd="0" presId="urn:microsoft.com/office/officeart/2009/3/layout/HorizontalOrganizationChart"/>
    <dgm:cxn modelId="{13C188E0-D2D4-4C9E-875D-8B8B20B69292}" type="presParOf" srcId="{E6A29F2C-BF34-466D-A04E-60ED1F471738}" destId="{38EF0417-8846-4E95-AE3F-080BFDFFB25A}" srcOrd="1" destOrd="0" presId="urn:microsoft.com/office/officeart/2009/3/layout/HorizontalOrganizationChart"/>
    <dgm:cxn modelId="{FB2E26DB-3C00-4F9B-84C8-0C151B5ADF72}" type="presParOf" srcId="{38EF0417-8846-4E95-AE3F-080BFDFFB25A}" destId="{BC513A05-BD6A-4992-A081-6E70867A4453}" srcOrd="0" destOrd="0" presId="urn:microsoft.com/office/officeart/2009/3/layout/HorizontalOrganizationChart"/>
    <dgm:cxn modelId="{1A22336A-C68B-45E2-9825-0136FBA148CF}" type="presParOf" srcId="{BC513A05-BD6A-4992-A081-6E70867A4453}" destId="{8DC21321-88C2-43E4-BBDF-07FC706F5DFB}" srcOrd="0" destOrd="0" presId="urn:microsoft.com/office/officeart/2009/3/layout/HorizontalOrganizationChart"/>
    <dgm:cxn modelId="{701F7C21-1965-47BE-B6F2-61145DB32481}" type="presParOf" srcId="{BC513A05-BD6A-4992-A081-6E70867A4453}" destId="{76D8B8E0-1FBF-4EC8-8B9A-C53DE13FC755}" srcOrd="1" destOrd="0" presId="urn:microsoft.com/office/officeart/2009/3/layout/HorizontalOrganizationChart"/>
    <dgm:cxn modelId="{1A4E3598-2C6A-4613-9AE7-52EEA473F0BB}" type="presParOf" srcId="{38EF0417-8846-4E95-AE3F-080BFDFFB25A}" destId="{36FD8E50-0986-4368-99C6-F3FF261528F2}" srcOrd="1" destOrd="0" presId="urn:microsoft.com/office/officeart/2009/3/layout/HorizontalOrganizationChart"/>
    <dgm:cxn modelId="{F5FF9BCC-0E81-4955-92F9-035CF0363B82}" type="presParOf" srcId="{38EF0417-8846-4E95-AE3F-080BFDFFB25A}" destId="{F5343691-D1E7-4942-BC65-0D686DCAE75C}" srcOrd="2" destOrd="0" presId="urn:microsoft.com/office/officeart/2009/3/layout/HorizontalOrganizationChart"/>
    <dgm:cxn modelId="{DE97BFC6-AB62-4908-8A36-0F83272FD7BE}" type="presParOf" srcId="{57CF5282-1FE5-4D15-873D-E46E844A65CD}" destId="{64F3E254-49D7-43F2-BADE-B8FD82196B5B}" srcOrd="2" destOrd="0" presId="urn:microsoft.com/office/officeart/2009/3/layout/HorizontalOrganizationChart"/>
    <dgm:cxn modelId="{7E19BF97-1DD8-45FE-9936-3F823C3D9597}" type="presParOf" srcId="{07969938-D170-46A7-A333-B7A183D12E45}" destId="{93C6A508-901D-4FF4-84F7-B277F58DABE7}" srcOrd="2" destOrd="0" presId="urn:microsoft.com/office/officeart/2009/3/layout/HorizontalOrganizationChar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6F2E73E-EA0E-4D95-BB57-12D8429C56A0}" type="doc">
      <dgm:prSet loTypeId="urn:microsoft.com/office/officeart/2005/8/layout/orgChart1" loCatId="hierarchy" qsTypeId="urn:microsoft.com/office/officeart/2005/8/quickstyle/3d7" qsCatId="3D" csTypeId="urn:microsoft.com/office/officeart/2005/8/colors/accent1_2" csCatId="accent1" phldr="1"/>
      <dgm:spPr/>
      <dgm:t>
        <a:bodyPr/>
        <a:lstStyle/>
        <a:p>
          <a:endParaRPr lang="zh-CN" altLang="en-US"/>
        </a:p>
      </dgm:t>
    </dgm:pt>
    <dgm:pt modelId="{F40A070F-0C74-4F54-B5DF-C61D65E6542F}">
      <dgm:prSet phldrT="[文本]"/>
      <dgm:spPr/>
      <dgm:t>
        <a:bodyPr/>
        <a:lstStyle/>
        <a:p>
          <a:r>
            <a:rPr lang="zh-CN" altLang="en-US" dirty="0" smtClean="0"/>
            <a:t>三大任务</a:t>
          </a:r>
          <a:endParaRPr lang="zh-CN" altLang="en-US" dirty="0"/>
        </a:p>
      </dgm:t>
    </dgm:pt>
    <dgm:pt modelId="{FC6EB9E9-C144-45BC-9DF7-8B837FFCE9A6}" type="parTrans" cxnId="{CE977037-0737-4B4B-B752-98D86CE5C833}">
      <dgm:prSet/>
      <dgm:spPr/>
      <dgm:t>
        <a:bodyPr/>
        <a:lstStyle/>
        <a:p>
          <a:endParaRPr lang="zh-CN" altLang="en-US"/>
        </a:p>
      </dgm:t>
    </dgm:pt>
    <dgm:pt modelId="{93885BDD-D6C1-47D0-B1FC-E334AF34970F}" type="sibTrans" cxnId="{CE977037-0737-4B4B-B752-98D86CE5C833}">
      <dgm:prSet/>
      <dgm:spPr/>
      <dgm:t>
        <a:bodyPr/>
        <a:lstStyle/>
        <a:p>
          <a:endParaRPr lang="zh-CN" altLang="en-US"/>
        </a:p>
      </dgm:t>
    </dgm:pt>
    <dgm:pt modelId="{40DE1D51-3FF2-424E-843A-A41F4F211F4D}">
      <dgm:prSet phldrT="[文本]" custT="1"/>
      <dgm:spPr/>
      <dgm:t>
        <a:bodyPr/>
        <a:lstStyle/>
        <a:p>
          <a:r>
            <a:rPr lang="zh-CN" altLang="en-US" sz="2800" dirty="0" smtClean="0"/>
            <a:t>支撑产业发展</a:t>
          </a:r>
          <a:endParaRPr lang="zh-CN" altLang="en-US" sz="2800" dirty="0"/>
        </a:p>
      </dgm:t>
    </dgm:pt>
    <dgm:pt modelId="{5FBDB63A-A1C4-4905-93EF-8B9FE1B28D2F}" type="parTrans" cxnId="{2A35A3C4-7267-447A-B585-4B17C6C048E6}">
      <dgm:prSet/>
      <dgm:spPr/>
      <dgm:t>
        <a:bodyPr/>
        <a:lstStyle/>
        <a:p>
          <a:endParaRPr lang="zh-CN" altLang="en-US"/>
        </a:p>
      </dgm:t>
    </dgm:pt>
    <dgm:pt modelId="{4EA042C6-5EF8-4E9B-BE64-7EA8ABBD61C9}" type="sibTrans" cxnId="{2A35A3C4-7267-447A-B585-4B17C6C048E6}">
      <dgm:prSet/>
      <dgm:spPr/>
      <dgm:t>
        <a:bodyPr/>
        <a:lstStyle/>
        <a:p>
          <a:endParaRPr lang="zh-CN" altLang="en-US"/>
        </a:p>
      </dgm:t>
    </dgm:pt>
    <dgm:pt modelId="{A9EA1FA9-40EC-439F-8A41-4BED13E51A4B}">
      <dgm:prSet phldrT="[文本]" custT="1"/>
      <dgm:spPr/>
      <dgm:t>
        <a:bodyPr/>
        <a:lstStyle/>
        <a:p>
          <a:r>
            <a:rPr lang="zh-CN" altLang="en-US" sz="2800" dirty="0" smtClean="0"/>
            <a:t>带动农民增收</a:t>
          </a:r>
          <a:endParaRPr lang="zh-CN" altLang="en-US" sz="2800" dirty="0"/>
        </a:p>
      </dgm:t>
    </dgm:pt>
    <dgm:pt modelId="{AA55452D-54A1-4491-9C02-F02E2A6F0002}" type="parTrans" cxnId="{5EF65494-0256-44B1-ADF5-6DE52582A0D4}">
      <dgm:prSet/>
      <dgm:spPr/>
      <dgm:t>
        <a:bodyPr/>
        <a:lstStyle/>
        <a:p>
          <a:endParaRPr lang="zh-CN" altLang="en-US"/>
        </a:p>
      </dgm:t>
    </dgm:pt>
    <dgm:pt modelId="{D9FFE0F4-5D65-4C13-ADF9-7BE4A1F4030B}" type="sibTrans" cxnId="{5EF65494-0256-44B1-ADF5-6DE52582A0D4}">
      <dgm:prSet/>
      <dgm:spPr/>
      <dgm:t>
        <a:bodyPr/>
        <a:lstStyle/>
        <a:p>
          <a:endParaRPr lang="zh-CN" altLang="en-US"/>
        </a:p>
      </dgm:t>
    </dgm:pt>
    <dgm:pt modelId="{E4322D1F-8B51-47E2-9482-BC1FAF91E58B}">
      <dgm:prSet phldrT="[文本]" custT="1"/>
      <dgm:spPr/>
      <dgm:t>
        <a:bodyPr/>
        <a:lstStyle/>
        <a:p>
          <a:r>
            <a:rPr lang="zh-CN" altLang="en-US" sz="2800" dirty="0" smtClean="0"/>
            <a:t>提升人员素质</a:t>
          </a:r>
          <a:endParaRPr lang="zh-CN" altLang="en-US" sz="2800" dirty="0"/>
        </a:p>
      </dgm:t>
    </dgm:pt>
    <dgm:pt modelId="{7BE99584-E2FE-48E3-BBF7-E5732ACD4104}" type="parTrans" cxnId="{3B7D807C-549D-45A3-993D-1FA16D3C8BBB}">
      <dgm:prSet/>
      <dgm:spPr/>
      <dgm:t>
        <a:bodyPr/>
        <a:lstStyle/>
        <a:p>
          <a:endParaRPr lang="zh-CN" altLang="en-US"/>
        </a:p>
      </dgm:t>
    </dgm:pt>
    <dgm:pt modelId="{A31A7931-7258-4E5A-B6EF-2858D09520EE}" type="sibTrans" cxnId="{3B7D807C-549D-45A3-993D-1FA16D3C8BBB}">
      <dgm:prSet/>
      <dgm:spPr/>
      <dgm:t>
        <a:bodyPr/>
        <a:lstStyle/>
        <a:p>
          <a:endParaRPr lang="zh-CN" altLang="en-US"/>
        </a:p>
      </dgm:t>
    </dgm:pt>
    <dgm:pt modelId="{CFABA74D-7AB0-4CEC-A93F-C3FC4384FCED}" type="pres">
      <dgm:prSet presAssocID="{76F2E73E-EA0E-4D95-BB57-12D8429C56A0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zh-CN" altLang="en-US"/>
        </a:p>
      </dgm:t>
    </dgm:pt>
    <dgm:pt modelId="{F443A799-DEE6-45D6-84F2-C3A3010E096D}" type="pres">
      <dgm:prSet presAssocID="{F40A070F-0C74-4F54-B5DF-C61D65E6542F}" presName="hierRoot1" presStyleCnt="0">
        <dgm:presLayoutVars>
          <dgm:hierBranch val="init"/>
        </dgm:presLayoutVars>
      </dgm:prSet>
      <dgm:spPr/>
    </dgm:pt>
    <dgm:pt modelId="{FAE2505F-5E25-4A1D-A4E2-1C72942FF641}" type="pres">
      <dgm:prSet presAssocID="{F40A070F-0C74-4F54-B5DF-C61D65E6542F}" presName="rootComposite1" presStyleCnt="0"/>
      <dgm:spPr/>
    </dgm:pt>
    <dgm:pt modelId="{48D3065A-4DF7-4D93-A934-7E69B1C87CCC}" type="pres">
      <dgm:prSet presAssocID="{F40A070F-0C74-4F54-B5DF-C61D65E6542F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F9CAB62E-EFE2-453D-B6B9-5DD012BDB497}" type="pres">
      <dgm:prSet presAssocID="{F40A070F-0C74-4F54-B5DF-C61D65E6542F}" presName="rootConnector1" presStyleLbl="node1" presStyleIdx="0" presStyleCnt="0"/>
      <dgm:spPr/>
      <dgm:t>
        <a:bodyPr/>
        <a:lstStyle/>
        <a:p>
          <a:endParaRPr lang="zh-CN" altLang="en-US"/>
        </a:p>
      </dgm:t>
    </dgm:pt>
    <dgm:pt modelId="{5FD067E2-CBC2-4CBC-986B-5B8DFCCE675F}" type="pres">
      <dgm:prSet presAssocID="{F40A070F-0C74-4F54-B5DF-C61D65E6542F}" presName="hierChild2" presStyleCnt="0"/>
      <dgm:spPr/>
    </dgm:pt>
    <dgm:pt modelId="{5503CC56-4F82-4037-B18C-3525DA07518A}" type="pres">
      <dgm:prSet presAssocID="{5FBDB63A-A1C4-4905-93EF-8B9FE1B28D2F}" presName="Name37" presStyleLbl="parChTrans1D2" presStyleIdx="0" presStyleCnt="3"/>
      <dgm:spPr/>
      <dgm:t>
        <a:bodyPr/>
        <a:lstStyle/>
        <a:p>
          <a:endParaRPr lang="zh-CN" altLang="en-US"/>
        </a:p>
      </dgm:t>
    </dgm:pt>
    <dgm:pt modelId="{0826E09D-9D98-4AF5-A26A-9E141BD32C68}" type="pres">
      <dgm:prSet presAssocID="{40DE1D51-3FF2-424E-843A-A41F4F211F4D}" presName="hierRoot2" presStyleCnt="0">
        <dgm:presLayoutVars>
          <dgm:hierBranch val="init"/>
        </dgm:presLayoutVars>
      </dgm:prSet>
      <dgm:spPr/>
    </dgm:pt>
    <dgm:pt modelId="{DEAF7532-1F3D-474B-9770-E8EABF555A3C}" type="pres">
      <dgm:prSet presAssocID="{40DE1D51-3FF2-424E-843A-A41F4F211F4D}" presName="rootComposite" presStyleCnt="0"/>
      <dgm:spPr/>
    </dgm:pt>
    <dgm:pt modelId="{EF7C0441-6AB6-4BE8-91AE-D1F5FECCAB07}" type="pres">
      <dgm:prSet presAssocID="{40DE1D51-3FF2-424E-843A-A41F4F211F4D}" presName="rootText" presStyleLbl="node2" presStyleIdx="0" presStyleCnt="3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FF81BCB4-F59B-4F42-894F-D967803D3F28}" type="pres">
      <dgm:prSet presAssocID="{40DE1D51-3FF2-424E-843A-A41F4F211F4D}" presName="rootConnector" presStyleLbl="node2" presStyleIdx="0" presStyleCnt="3"/>
      <dgm:spPr/>
      <dgm:t>
        <a:bodyPr/>
        <a:lstStyle/>
        <a:p>
          <a:endParaRPr lang="zh-CN" altLang="en-US"/>
        </a:p>
      </dgm:t>
    </dgm:pt>
    <dgm:pt modelId="{83D0A7FE-A7E2-4F62-9503-AF700C8982C5}" type="pres">
      <dgm:prSet presAssocID="{40DE1D51-3FF2-424E-843A-A41F4F211F4D}" presName="hierChild4" presStyleCnt="0"/>
      <dgm:spPr/>
    </dgm:pt>
    <dgm:pt modelId="{F9726B38-953D-41FF-AE25-3A0EC4D93439}" type="pres">
      <dgm:prSet presAssocID="{40DE1D51-3FF2-424E-843A-A41F4F211F4D}" presName="hierChild5" presStyleCnt="0"/>
      <dgm:spPr/>
    </dgm:pt>
    <dgm:pt modelId="{2CC7FFFB-D403-4E46-954B-ED062249DCA2}" type="pres">
      <dgm:prSet presAssocID="{AA55452D-54A1-4491-9C02-F02E2A6F0002}" presName="Name37" presStyleLbl="parChTrans1D2" presStyleIdx="1" presStyleCnt="3"/>
      <dgm:spPr/>
      <dgm:t>
        <a:bodyPr/>
        <a:lstStyle/>
        <a:p>
          <a:endParaRPr lang="zh-CN" altLang="en-US"/>
        </a:p>
      </dgm:t>
    </dgm:pt>
    <dgm:pt modelId="{1FB478D0-A60D-440D-B184-1D8B5E5A98DE}" type="pres">
      <dgm:prSet presAssocID="{A9EA1FA9-40EC-439F-8A41-4BED13E51A4B}" presName="hierRoot2" presStyleCnt="0">
        <dgm:presLayoutVars>
          <dgm:hierBranch val="init"/>
        </dgm:presLayoutVars>
      </dgm:prSet>
      <dgm:spPr/>
    </dgm:pt>
    <dgm:pt modelId="{45ACE8DE-3D9A-42F5-80FA-55B9ABFCB07B}" type="pres">
      <dgm:prSet presAssocID="{A9EA1FA9-40EC-439F-8A41-4BED13E51A4B}" presName="rootComposite" presStyleCnt="0"/>
      <dgm:spPr/>
    </dgm:pt>
    <dgm:pt modelId="{D4515EB3-D06E-4DAB-8CE3-A33C87484DBD}" type="pres">
      <dgm:prSet presAssocID="{A9EA1FA9-40EC-439F-8A41-4BED13E51A4B}" presName="rootText" presStyleLbl="node2" presStyleIdx="1" presStyleCnt="3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4B766CD1-CF27-4CA8-B401-00DDFE1E0A45}" type="pres">
      <dgm:prSet presAssocID="{A9EA1FA9-40EC-439F-8A41-4BED13E51A4B}" presName="rootConnector" presStyleLbl="node2" presStyleIdx="1" presStyleCnt="3"/>
      <dgm:spPr/>
      <dgm:t>
        <a:bodyPr/>
        <a:lstStyle/>
        <a:p>
          <a:endParaRPr lang="zh-CN" altLang="en-US"/>
        </a:p>
      </dgm:t>
    </dgm:pt>
    <dgm:pt modelId="{2E606435-9E27-40C4-A1FC-486496F4E75A}" type="pres">
      <dgm:prSet presAssocID="{A9EA1FA9-40EC-439F-8A41-4BED13E51A4B}" presName="hierChild4" presStyleCnt="0"/>
      <dgm:spPr/>
    </dgm:pt>
    <dgm:pt modelId="{BBEF564B-36E0-4BF3-BD2D-AAD58A108CE6}" type="pres">
      <dgm:prSet presAssocID="{A9EA1FA9-40EC-439F-8A41-4BED13E51A4B}" presName="hierChild5" presStyleCnt="0"/>
      <dgm:spPr/>
    </dgm:pt>
    <dgm:pt modelId="{929DADAC-D9ED-46F4-A7D5-97FDFB079F04}" type="pres">
      <dgm:prSet presAssocID="{7BE99584-E2FE-48E3-BBF7-E5732ACD4104}" presName="Name37" presStyleLbl="parChTrans1D2" presStyleIdx="2" presStyleCnt="3"/>
      <dgm:spPr/>
      <dgm:t>
        <a:bodyPr/>
        <a:lstStyle/>
        <a:p>
          <a:endParaRPr lang="zh-CN" altLang="en-US"/>
        </a:p>
      </dgm:t>
    </dgm:pt>
    <dgm:pt modelId="{47632900-E58A-4363-BAFD-D73C1CD0551A}" type="pres">
      <dgm:prSet presAssocID="{E4322D1F-8B51-47E2-9482-BC1FAF91E58B}" presName="hierRoot2" presStyleCnt="0">
        <dgm:presLayoutVars>
          <dgm:hierBranch val="init"/>
        </dgm:presLayoutVars>
      </dgm:prSet>
      <dgm:spPr/>
    </dgm:pt>
    <dgm:pt modelId="{01B716CC-A2E1-40D1-9426-C6B2579B72BA}" type="pres">
      <dgm:prSet presAssocID="{E4322D1F-8B51-47E2-9482-BC1FAF91E58B}" presName="rootComposite" presStyleCnt="0"/>
      <dgm:spPr/>
    </dgm:pt>
    <dgm:pt modelId="{B5EEFE8B-9624-4C31-9F0D-A65BA84B6190}" type="pres">
      <dgm:prSet presAssocID="{E4322D1F-8B51-47E2-9482-BC1FAF91E58B}" presName="rootText" presStyleLbl="node2" presStyleIdx="2" presStyleCnt="3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058735C1-517B-4628-A7C2-EF317C08A5A0}" type="pres">
      <dgm:prSet presAssocID="{E4322D1F-8B51-47E2-9482-BC1FAF91E58B}" presName="rootConnector" presStyleLbl="node2" presStyleIdx="2" presStyleCnt="3"/>
      <dgm:spPr/>
      <dgm:t>
        <a:bodyPr/>
        <a:lstStyle/>
        <a:p>
          <a:endParaRPr lang="zh-CN" altLang="en-US"/>
        </a:p>
      </dgm:t>
    </dgm:pt>
    <dgm:pt modelId="{20AA682F-1836-4E52-9705-A381A1715429}" type="pres">
      <dgm:prSet presAssocID="{E4322D1F-8B51-47E2-9482-BC1FAF91E58B}" presName="hierChild4" presStyleCnt="0"/>
      <dgm:spPr/>
    </dgm:pt>
    <dgm:pt modelId="{726264C7-2536-4F2D-B73C-43A493CB8262}" type="pres">
      <dgm:prSet presAssocID="{E4322D1F-8B51-47E2-9482-BC1FAF91E58B}" presName="hierChild5" presStyleCnt="0"/>
      <dgm:spPr/>
    </dgm:pt>
    <dgm:pt modelId="{07EF2F14-0EF9-4D60-A1D8-192111045493}" type="pres">
      <dgm:prSet presAssocID="{F40A070F-0C74-4F54-B5DF-C61D65E6542F}" presName="hierChild3" presStyleCnt="0"/>
      <dgm:spPr/>
    </dgm:pt>
  </dgm:ptLst>
  <dgm:cxnLst>
    <dgm:cxn modelId="{C6314F01-EEB8-4AE1-BC50-61A9728BAB9B}" type="presOf" srcId="{A9EA1FA9-40EC-439F-8A41-4BED13E51A4B}" destId="{D4515EB3-D06E-4DAB-8CE3-A33C87484DBD}" srcOrd="0" destOrd="0" presId="urn:microsoft.com/office/officeart/2005/8/layout/orgChart1"/>
    <dgm:cxn modelId="{2A35A3C4-7267-447A-B585-4B17C6C048E6}" srcId="{F40A070F-0C74-4F54-B5DF-C61D65E6542F}" destId="{40DE1D51-3FF2-424E-843A-A41F4F211F4D}" srcOrd="0" destOrd="0" parTransId="{5FBDB63A-A1C4-4905-93EF-8B9FE1B28D2F}" sibTransId="{4EA042C6-5EF8-4E9B-BE64-7EA8ABBD61C9}"/>
    <dgm:cxn modelId="{38164349-5B13-4FA5-A60B-7FC83CF26577}" type="presOf" srcId="{40DE1D51-3FF2-424E-843A-A41F4F211F4D}" destId="{EF7C0441-6AB6-4BE8-91AE-D1F5FECCAB07}" srcOrd="0" destOrd="0" presId="urn:microsoft.com/office/officeart/2005/8/layout/orgChart1"/>
    <dgm:cxn modelId="{28858A49-8A27-452B-A431-745094CDFA14}" type="presOf" srcId="{E4322D1F-8B51-47E2-9482-BC1FAF91E58B}" destId="{058735C1-517B-4628-A7C2-EF317C08A5A0}" srcOrd="1" destOrd="0" presId="urn:microsoft.com/office/officeart/2005/8/layout/orgChart1"/>
    <dgm:cxn modelId="{D23BC6D8-C579-45CA-A3A6-46BDB087F9F1}" type="presOf" srcId="{7BE99584-E2FE-48E3-BBF7-E5732ACD4104}" destId="{929DADAC-D9ED-46F4-A7D5-97FDFB079F04}" srcOrd="0" destOrd="0" presId="urn:microsoft.com/office/officeart/2005/8/layout/orgChart1"/>
    <dgm:cxn modelId="{2C2B47A0-71B8-49FA-B7BB-34910EEDDE8F}" type="presOf" srcId="{AA55452D-54A1-4491-9C02-F02E2A6F0002}" destId="{2CC7FFFB-D403-4E46-954B-ED062249DCA2}" srcOrd="0" destOrd="0" presId="urn:microsoft.com/office/officeart/2005/8/layout/orgChart1"/>
    <dgm:cxn modelId="{033739BD-943A-4280-AACC-824E83BEB7CC}" type="presOf" srcId="{76F2E73E-EA0E-4D95-BB57-12D8429C56A0}" destId="{CFABA74D-7AB0-4CEC-A93F-C3FC4384FCED}" srcOrd="0" destOrd="0" presId="urn:microsoft.com/office/officeart/2005/8/layout/orgChart1"/>
    <dgm:cxn modelId="{DB1091B9-4C42-4FC8-9445-DAD3F78F73DE}" type="presOf" srcId="{E4322D1F-8B51-47E2-9482-BC1FAF91E58B}" destId="{B5EEFE8B-9624-4C31-9F0D-A65BA84B6190}" srcOrd="0" destOrd="0" presId="urn:microsoft.com/office/officeart/2005/8/layout/orgChart1"/>
    <dgm:cxn modelId="{D18CFB7C-D644-4DCC-BCCD-2282E6818AE1}" type="presOf" srcId="{5FBDB63A-A1C4-4905-93EF-8B9FE1B28D2F}" destId="{5503CC56-4F82-4037-B18C-3525DA07518A}" srcOrd="0" destOrd="0" presId="urn:microsoft.com/office/officeart/2005/8/layout/orgChart1"/>
    <dgm:cxn modelId="{BED7452D-EE86-421D-A5FD-EF16EA88687D}" type="presOf" srcId="{40DE1D51-3FF2-424E-843A-A41F4F211F4D}" destId="{FF81BCB4-F59B-4F42-894F-D967803D3F28}" srcOrd="1" destOrd="0" presId="urn:microsoft.com/office/officeart/2005/8/layout/orgChart1"/>
    <dgm:cxn modelId="{3B7D807C-549D-45A3-993D-1FA16D3C8BBB}" srcId="{F40A070F-0C74-4F54-B5DF-C61D65E6542F}" destId="{E4322D1F-8B51-47E2-9482-BC1FAF91E58B}" srcOrd="2" destOrd="0" parTransId="{7BE99584-E2FE-48E3-BBF7-E5732ACD4104}" sibTransId="{A31A7931-7258-4E5A-B6EF-2858D09520EE}"/>
    <dgm:cxn modelId="{B36BC638-E2AF-49DD-A561-0FD0800C6BC5}" type="presOf" srcId="{F40A070F-0C74-4F54-B5DF-C61D65E6542F}" destId="{F9CAB62E-EFE2-453D-B6B9-5DD012BDB497}" srcOrd="1" destOrd="0" presId="urn:microsoft.com/office/officeart/2005/8/layout/orgChart1"/>
    <dgm:cxn modelId="{9B845562-2516-4BA0-AA56-9D37C2037247}" type="presOf" srcId="{F40A070F-0C74-4F54-B5DF-C61D65E6542F}" destId="{48D3065A-4DF7-4D93-A934-7E69B1C87CCC}" srcOrd="0" destOrd="0" presId="urn:microsoft.com/office/officeart/2005/8/layout/orgChart1"/>
    <dgm:cxn modelId="{CE977037-0737-4B4B-B752-98D86CE5C833}" srcId="{76F2E73E-EA0E-4D95-BB57-12D8429C56A0}" destId="{F40A070F-0C74-4F54-B5DF-C61D65E6542F}" srcOrd="0" destOrd="0" parTransId="{FC6EB9E9-C144-45BC-9DF7-8B837FFCE9A6}" sibTransId="{93885BDD-D6C1-47D0-B1FC-E334AF34970F}"/>
    <dgm:cxn modelId="{5EF65494-0256-44B1-ADF5-6DE52582A0D4}" srcId="{F40A070F-0C74-4F54-B5DF-C61D65E6542F}" destId="{A9EA1FA9-40EC-439F-8A41-4BED13E51A4B}" srcOrd="1" destOrd="0" parTransId="{AA55452D-54A1-4491-9C02-F02E2A6F0002}" sibTransId="{D9FFE0F4-5D65-4C13-ADF9-7BE4A1F4030B}"/>
    <dgm:cxn modelId="{B2B7450C-DDE3-4239-8BFF-08FDA21DA929}" type="presOf" srcId="{A9EA1FA9-40EC-439F-8A41-4BED13E51A4B}" destId="{4B766CD1-CF27-4CA8-B401-00DDFE1E0A45}" srcOrd="1" destOrd="0" presId="urn:microsoft.com/office/officeart/2005/8/layout/orgChart1"/>
    <dgm:cxn modelId="{E05F7C07-5307-4F50-A877-12738EE904E5}" type="presParOf" srcId="{CFABA74D-7AB0-4CEC-A93F-C3FC4384FCED}" destId="{F443A799-DEE6-45D6-84F2-C3A3010E096D}" srcOrd="0" destOrd="0" presId="urn:microsoft.com/office/officeart/2005/8/layout/orgChart1"/>
    <dgm:cxn modelId="{7F831251-0862-474E-899D-885E68E22F53}" type="presParOf" srcId="{F443A799-DEE6-45D6-84F2-C3A3010E096D}" destId="{FAE2505F-5E25-4A1D-A4E2-1C72942FF641}" srcOrd="0" destOrd="0" presId="urn:microsoft.com/office/officeart/2005/8/layout/orgChart1"/>
    <dgm:cxn modelId="{F924242A-BD77-4C98-81BB-7E0EF8B26314}" type="presParOf" srcId="{FAE2505F-5E25-4A1D-A4E2-1C72942FF641}" destId="{48D3065A-4DF7-4D93-A934-7E69B1C87CCC}" srcOrd="0" destOrd="0" presId="urn:microsoft.com/office/officeart/2005/8/layout/orgChart1"/>
    <dgm:cxn modelId="{99A754C6-C7AA-449C-B4EE-B711D5E2103E}" type="presParOf" srcId="{FAE2505F-5E25-4A1D-A4E2-1C72942FF641}" destId="{F9CAB62E-EFE2-453D-B6B9-5DD012BDB497}" srcOrd="1" destOrd="0" presId="urn:microsoft.com/office/officeart/2005/8/layout/orgChart1"/>
    <dgm:cxn modelId="{B5FD480B-98D0-49C4-8559-F49DE26FFC41}" type="presParOf" srcId="{F443A799-DEE6-45D6-84F2-C3A3010E096D}" destId="{5FD067E2-CBC2-4CBC-986B-5B8DFCCE675F}" srcOrd="1" destOrd="0" presId="urn:microsoft.com/office/officeart/2005/8/layout/orgChart1"/>
    <dgm:cxn modelId="{76AB8AFC-D529-4B83-9035-E39D43A8B415}" type="presParOf" srcId="{5FD067E2-CBC2-4CBC-986B-5B8DFCCE675F}" destId="{5503CC56-4F82-4037-B18C-3525DA07518A}" srcOrd="0" destOrd="0" presId="urn:microsoft.com/office/officeart/2005/8/layout/orgChart1"/>
    <dgm:cxn modelId="{3110F4E7-9D84-4724-B3DE-E7D48C9D6FA3}" type="presParOf" srcId="{5FD067E2-CBC2-4CBC-986B-5B8DFCCE675F}" destId="{0826E09D-9D98-4AF5-A26A-9E141BD32C68}" srcOrd="1" destOrd="0" presId="urn:microsoft.com/office/officeart/2005/8/layout/orgChart1"/>
    <dgm:cxn modelId="{FBAAE6BE-8978-4A9D-A9EC-F6CED3473160}" type="presParOf" srcId="{0826E09D-9D98-4AF5-A26A-9E141BD32C68}" destId="{DEAF7532-1F3D-474B-9770-E8EABF555A3C}" srcOrd="0" destOrd="0" presId="urn:microsoft.com/office/officeart/2005/8/layout/orgChart1"/>
    <dgm:cxn modelId="{5250F919-6F56-413C-88A8-528492532C9B}" type="presParOf" srcId="{DEAF7532-1F3D-474B-9770-E8EABF555A3C}" destId="{EF7C0441-6AB6-4BE8-91AE-D1F5FECCAB07}" srcOrd="0" destOrd="0" presId="urn:microsoft.com/office/officeart/2005/8/layout/orgChart1"/>
    <dgm:cxn modelId="{4A78715D-1B72-4BB8-A200-462FF6C3B825}" type="presParOf" srcId="{DEAF7532-1F3D-474B-9770-E8EABF555A3C}" destId="{FF81BCB4-F59B-4F42-894F-D967803D3F28}" srcOrd="1" destOrd="0" presId="urn:microsoft.com/office/officeart/2005/8/layout/orgChart1"/>
    <dgm:cxn modelId="{CEE62E1E-C0E3-46C7-8D20-68734C7BE575}" type="presParOf" srcId="{0826E09D-9D98-4AF5-A26A-9E141BD32C68}" destId="{83D0A7FE-A7E2-4F62-9503-AF700C8982C5}" srcOrd="1" destOrd="0" presId="urn:microsoft.com/office/officeart/2005/8/layout/orgChart1"/>
    <dgm:cxn modelId="{225569CC-B863-4207-B0B8-DB3CC0BDD69D}" type="presParOf" srcId="{0826E09D-9D98-4AF5-A26A-9E141BD32C68}" destId="{F9726B38-953D-41FF-AE25-3A0EC4D93439}" srcOrd="2" destOrd="0" presId="urn:microsoft.com/office/officeart/2005/8/layout/orgChart1"/>
    <dgm:cxn modelId="{FC4ED913-283E-4502-906D-C4D2E5CD2A66}" type="presParOf" srcId="{5FD067E2-CBC2-4CBC-986B-5B8DFCCE675F}" destId="{2CC7FFFB-D403-4E46-954B-ED062249DCA2}" srcOrd="2" destOrd="0" presId="urn:microsoft.com/office/officeart/2005/8/layout/orgChart1"/>
    <dgm:cxn modelId="{630A8681-51C7-483E-AEA9-B64947656C10}" type="presParOf" srcId="{5FD067E2-CBC2-4CBC-986B-5B8DFCCE675F}" destId="{1FB478D0-A60D-440D-B184-1D8B5E5A98DE}" srcOrd="3" destOrd="0" presId="urn:microsoft.com/office/officeart/2005/8/layout/orgChart1"/>
    <dgm:cxn modelId="{D68726D2-5B49-418E-81E1-3B9515FAD9CD}" type="presParOf" srcId="{1FB478D0-A60D-440D-B184-1D8B5E5A98DE}" destId="{45ACE8DE-3D9A-42F5-80FA-55B9ABFCB07B}" srcOrd="0" destOrd="0" presId="urn:microsoft.com/office/officeart/2005/8/layout/orgChart1"/>
    <dgm:cxn modelId="{E91F0994-A284-459F-BA32-326811165EA3}" type="presParOf" srcId="{45ACE8DE-3D9A-42F5-80FA-55B9ABFCB07B}" destId="{D4515EB3-D06E-4DAB-8CE3-A33C87484DBD}" srcOrd="0" destOrd="0" presId="urn:microsoft.com/office/officeart/2005/8/layout/orgChart1"/>
    <dgm:cxn modelId="{7F1B3E7F-C39B-4A1A-99E8-A4F6EF0854A0}" type="presParOf" srcId="{45ACE8DE-3D9A-42F5-80FA-55B9ABFCB07B}" destId="{4B766CD1-CF27-4CA8-B401-00DDFE1E0A45}" srcOrd="1" destOrd="0" presId="urn:microsoft.com/office/officeart/2005/8/layout/orgChart1"/>
    <dgm:cxn modelId="{8D33FF0F-7614-4F9B-88A5-851D1065A1F0}" type="presParOf" srcId="{1FB478D0-A60D-440D-B184-1D8B5E5A98DE}" destId="{2E606435-9E27-40C4-A1FC-486496F4E75A}" srcOrd="1" destOrd="0" presId="urn:microsoft.com/office/officeart/2005/8/layout/orgChart1"/>
    <dgm:cxn modelId="{70CD99BD-46D4-48CD-85F1-E49A33492EE9}" type="presParOf" srcId="{1FB478D0-A60D-440D-B184-1D8B5E5A98DE}" destId="{BBEF564B-36E0-4BF3-BD2D-AAD58A108CE6}" srcOrd="2" destOrd="0" presId="urn:microsoft.com/office/officeart/2005/8/layout/orgChart1"/>
    <dgm:cxn modelId="{6CE9C837-C33B-431C-B801-7E7270A945D9}" type="presParOf" srcId="{5FD067E2-CBC2-4CBC-986B-5B8DFCCE675F}" destId="{929DADAC-D9ED-46F4-A7D5-97FDFB079F04}" srcOrd="4" destOrd="0" presId="urn:microsoft.com/office/officeart/2005/8/layout/orgChart1"/>
    <dgm:cxn modelId="{BD537810-EAE1-4059-80F8-415A112FFAB0}" type="presParOf" srcId="{5FD067E2-CBC2-4CBC-986B-5B8DFCCE675F}" destId="{47632900-E58A-4363-BAFD-D73C1CD0551A}" srcOrd="5" destOrd="0" presId="urn:microsoft.com/office/officeart/2005/8/layout/orgChart1"/>
    <dgm:cxn modelId="{85571216-EAE2-441C-9C90-B6846A57A20A}" type="presParOf" srcId="{47632900-E58A-4363-BAFD-D73C1CD0551A}" destId="{01B716CC-A2E1-40D1-9426-C6B2579B72BA}" srcOrd="0" destOrd="0" presId="urn:microsoft.com/office/officeart/2005/8/layout/orgChart1"/>
    <dgm:cxn modelId="{76D67EC7-F138-49A4-9F6F-B85499D7F465}" type="presParOf" srcId="{01B716CC-A2E1-40D1-9426-C6B2579B72BA}" destId="{B5EEFE8B-9624-4C31-9F0D-A65BA84B6190}" srcOrd="0" destOrd="0" presId="urn:microsoft.com/office/officeart/2005/8/layout/orgChart1"/>
    <dgm:cxn modelId="{BB93FC5A-18C9-44DF-8487-6E1484B78932}" type="presParOf" srcId="{01B716CC-A2E1-40D1-9426-C6B2579B72BA}" destId="{058735C1-517B-4628-A7C2-EF317C08A5A0}" srcOrd="1" destOrd="0" presId="urn:microsoft.com/office/officeart/2005/8/layout/orgChart1"/>
    <dgm:cxn modelId="{1E4D8B51-DA4F-40AA-AC28-027E7EB7D1DD}" type="presParOf" srcId="{47632900-E58A-4363-BAFD-D73C1CD0551A}" destId="{20AA682F-1836-4E52-9705-A381A1715429}" srcOrd="1" destOrd="0" presId="urn:microsoft.com/office/officeart/2005/8/layout/orgChart1"/>
    <dgm:cxn modelId="{15C4A9A4-E375-466E-989E-DC158306E315}" type="presParOf" srcId="{47632900-E58A-4363-BAFD-D73C1CD0551A}" destId="{726264C7-2536-4F2D-B73C-43A493CB8262}" srcOrd="2" destOrd="0" presId="urn:microsoft.com/office/officeart/2005/8/layout/orgChart1"/>
    <dgm:cxn modelId="{7881E3F6-9436-408B-874D-6E12174636DE}" type="presParOf" srcId="{F443A799-DEE6-45D6-84F2-C3A3010E096D}" destId="{07EF2F14-0EF9-4D60-A1D8-192111045493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9E0FE5ED-EF6E-489A-B537-3475F3A14A30}" type="doc">
      <dgm:prSet loTypeId="urn:microsoft.com/office/officeart/2009/3/layout/StepUpProcess" loCatId="process" qsTypeId="urn:microsoft.com/office/officeart/2005/8/quickstyle/3d5" qsCatId="3D" csTypeId="urn:microsoft.com/office/officeart/2005/8/colors/colorful2" csCatId="colorful" phldr="1"/>
      <dgm:spPr/>
      <dgm:t>
        <a:bodyPr/>
        <a:lstStyle/>
        <a:p>
          <a:endParaRPr lang="zh-CN" altLang="en-US"/>
        </a:p>
      </dgm:t>
    </dgm:pt>
    <dgm:pt modelId="{CAB20EF8-61DE-43E6-90F3-956EF5D22B01}">
      <dgm:prSet phldrT="[文本]"/>
      <dgm:spPr/>
      <dgm:t>
        <a:bodyPr/>
        <a:lstStyle/>
        <a:p>
          <a:r>
            <a:rPr lang="zh-CN" smtClean="0"/>
            <a:t>建立科技扶贫服务体系</a:t>
          </a:r>
          <a:endParaRPr lang="zh-CN" altLang="en-US"/>
        </a:p>
      </dgm:t>
    </dgm:pt>
    <dgm:pt modelId="{83879FD1-1163-47C6-864E-FFD22D8AED35}" type="parTrans" cxnId="{58BA854C-6752-4BB2-9862-B05603043EC7}">
      <dgm:prSet/>
      <dgm:spPr/>
      <dgm:t>
        <a:bodyPr/>
        <a:lstStyle/>
        <a:p>
          <a:endParaRPr lang="zh-CN" altLang="en-US"/>
        </a:p>
      </dgm:t>
    </dgm:pt>
    <dgm:pt modelId="{D7820EDC-EF38-425D-8102-B2E6613270EB}" type="sibTrans" cxnId="{58BA854C-6752-4BB2-9862-B05603043EC7}">
      <dgm:prSet/>
      <dgm:spPr/>
      <dgm:t>
        <a:bodyPr/>
        <a:lstStyle/>
        <a:p>
          <a:endParaRPr lang="zh-CN" altLang="en-US"/>
        </a:p>
      </dgm:t>
    </dgm:pt>
    <dgm:pt modelId="{59BC1152-FB17-4EB8-9B3B-31A03E85F740}">
      <dgm:prSet phldrT="[文本]"/>
      <dgm:spPr/>
      <dgm:t>
        <a:bodyPr/>
        <a:lstStyle/>
        <a:p>
          <a:r>
            <a:rPr lang="zh-CN" dirty="0" smtClean="0"/>
            <a:t>支撑产业发展</a:t>
          </a:r>
          <a:endParaRPr lang="zh-CN" altLang="en-US" dirty="0"/>
        </a:p>
      </dgm:t>
    </dgm:pt>
    <dgm:pt modelId="{4E3FE779-A692-4424-9B4E-E15221607213}" type="parTrans" cxnId="{540CB7DE-3F47-4029-B16D-14193BA53EAD}">
      <dgm:prSet/>
      <dgm:spPr/>
      <dgm:t>
        <a:bodyPr/>
        <a:lstStyle/>
        <a:p>
          <a:endParaRPr lang="zh-CN" altLang="en-US"/>
        </a:p>
      </dgm:t>
    </dgm:pt>
    <dgm:pt modelId="{B4A3E017-410A-4F06-985C-CF041DE8D683}" type="sibTrans" cxnId="{540CB7DE-3F47-4029-B16D-14193BA53EAD}">
      <dgm:prSet/>
      <dgm:spPr/>
      <dgm:t>
        <a:bodyPr/>
        <a:lstStyle/>
        <a:p>
          <a:endParaRPr lang="zh-CN" altLang="en-US"/>
        </a:p>
      </dgm:t>
    </dgm:pt>
    <dgm:pt modelId="{48B6B672-C2F6-4993-9714-CD1446DDEDDB}">
      <dgm:prSet phldrT="[文本]"/>
      <dgm:spPr/>
      <dgm:t>
        <a:bodyPr/>
        <a:lstStyle/>
        <a:p>
          <a:r>
            <a:rPr lang="zh-CN" dirty="0" smtClean="0"/>
            <a:t>服务经济实体</a:t>
          </a:r>
          <a:endParaRPr lang="zh-CN" altLang="en-US" dirty="0"/>
        </a:p>
      </dgm:t>
    </dgm:pt>
    <dgm:pt modelId="{2969F55F-1E9E-42EB-B295-B7FF53F36730}" type="parTrans" cxnId="{F7B0FB3C-A6D3-4F29-9C1B-55CFF0547CB1}">
      <dgm:prSet/>
      <dgm:spPr/>
      <dgm:t>
        <a:bodyPr/>
        <a:lstStyle/>
        <a:p>
          <a:endParaRPr lang="zh-CN" altLang="en-US"/>
        </a:p>
      </dgm:t>
    </dgm:pt>
    <dgm:pt modelId="{423B96EC-681E-453C-911E-663D1F048626}" type="sibTrans" cxnId="{F7B0FB3C-A6D3-4F29-9C1B-55CFF0547CB1}">
      <dgm:prSet/>
      <dgm:spPr/>
      <dgm:t>
        <a:bodyPr/>
        <a:lstStyle/>
        <a:p>
          <a:endParaRPr lang="zh-CN" altLang="en-US"/>
        </a:p>
      </dgm:t>
    </dgm:pt>
    <dgm:pt modelId="{91A60606-73DF-4D04-AC09-EFC8145835B7}">
      <dgm:prSet phldrT="[文本]"/>
      <dgm:spPr/>
      <dgm:t>
        <a:bodyPr/>
        <a:lstStyle/>
        <a:p>
          <a:r>
            <a:rPr lang="zh-CN" dirty="0" smtClean="0"/>
            <a:t>带动示范户精准脱贫</a:t>
          </a:r>
          <a:endParaRPr lang="zh-CN" altLang="en-US" dirty="0"/>
        </a:p>
      </dgm:t>
    </dgm:pt>
    <dgm:pt modelId="{A20B4530-8E2C-40EB-B5A8-FAB61811293F}" type="parTrans" cxnId="{AC5AD343-FB26-4EE3-BAA9-1CEB537B6426}">
      <dgm:prSet/>
      <dgm:spPr/>
      <dgm:t>
        <a:bodyPr/>
        <a:lstStyle/>
        <a:p>
          <a:endParaRPr lang="zh-CN" altLang="en-US"/>
        </a:p>
      </dgm:t>
    </dgm:pt>
    <dgm:pt modelId="{CF6B5F98-9156-4489-A953-46DDCD736AFA}" type="sibTrans" cxnId="{AC5AD343-FB26-4EE3-BAA9-1CEB537B6426}">
      <dgm:prSet/>
      <dgm:spPr/>
      <dgm:t>
        <a:bodyPr/>
        <a:lstStyle/>
        <a:p>
          <a:endParaRPr lang="zh-CN" altLang="en-US"/>
        </a:p>
      </dgm:t>
    </dgm:pt>
    <dgm:pt modelId="{7CC856DA-7914-474C-B19C-9685E691F3C2}" type="pres">
      <dgm:prSet presAssocID="{9E0FE5ED-EF6E-489A-B537-3475F3A14A30}" presName="rootnode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endParaRPr lang="zh-CN" altLang="en-US"/>
        </a:p>
      </dgm:t>
    </dgm:pt>
    <dgm:pt modelId="{AA5F3A5E-A0C9-4891-B630-89BF43B4BE16}" type="pres">
      <dgm:prSet presAssocID="{CAB20EF8-61DE-43E6-90F3-956EF5D22B01}" presName="composite" presStyleCnt="0"/>
      <dgm:spPr/>
    </dgm:pt>
    <dgm:pt modelId="{3ABE8C36-D81F-476C-A000-ED4931C2697E}" type="pres">
      <dgm:prSet presAssocID="{CAB20EF8-61DE-43E6-90F3-956EF5D22B01}" presName="LShape" presStyleLbl="alignNode1" presStyleIdx="0" presStyleCnt="7"/>
      <dgm:spPr/>
    </dgm:pt>
    <dgm:pt modelId="{618A139A-035A-492B-8D0D-5E5D6DF894D1}" type="pres">
      <dgm:prSet presAssocID="{CAB20EF8-61DE-43E6-90F3-956EF5D22B01}" presName="ParentText" presStyleLbl="revTx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43C042CE-0D59-4936-8415-393248CC4BFB}" type="pres">
      <dgm:prSet presAssocID="{CAB20EF8-61DE-43E6-90F3-956EF5D22B01}" presName="Triangle" presStyleLbl="alignNode1" presStyleIdx="1" presStyleCnt="7"/>
      <dgm:spPr/>
    </dgm:pt>
    <dgm:pt modelId="{68F980D1-9049-4784-83CB-206FD9E3F653}" type="pres">
      <dgm:prSet presAssocID="{D7820EDC-EF38-425D-8102-B2E6613270EB}" presName="sibTrans" presStyleCnt="0"/>
      <dgm:spPr/>
    </dgm:pt>
    <dgm:pt modelId="{7D02BF63-3F96-41E4-A09E-9EA15A1E94DB}" type="pres">
      <dgm:prSet presAssocID="{D7820EDC-EF38-425D-8102-B2E6613270EB}" presName="space" presStyleCnt="0"/>
      <dgm:spPr/>
    </dgm:pt>
    <dgm:pt modelId="{454F34C6-5045-4FB5-B09D-60FB5612574F}" type="pres">
      <dgm:prSet presAssocID="{59BC1152-FB17-4EB8-9B3B-31A03E85F740}" presName="composite" presStyleCnt="0"/>
      <dgm:spPr/>
    </dgm:pt>
    <dgm:pt modelId="{869E9CF9-DC00-4644-A9DD-BBBE7229F008}" type="pres">
      <dgm:prSet presAssocID="{59BC1152-FB17-4EB8-9B3B-31A03E85F740}" presName="LShape" presStyleLbl="alignNode1" presStyleIdx="2" presStyleCnt="7"/>
      <dgm:spPr/>
    </dgm:pt>
    <dgm:pt modelId="{1C2241F0-54FB-42E2-ACA6-8A892DA2FD6A}" type="pres">
      <dgm:prSet presAssocID="{59BC1152-FB17-4EB8-9B3B-31A03E85F740}" presName="ParentText" presStyleLbl="revTx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896F5D41-1A7E-4F39-90DC-079DB4EAC1CA}" type="pres">
      <dgm:prSet presAssocID="{59BC1152-FB17-4EB8-9B3B-31A03E85F740}" presName="Triangle" presStyleLbl="alignNode1" presStyleIdx="3" presStyleCnt="7"/>
      <dgm:spPr/>
    </dgm:pt>
    <dgm:pt modelId="{0FB5FE43-F14C-439D-A153-12661D304AE9}" type="pres">
      <dgm:prSet presAssocID="{B4A3E017-410A-4F06-985C-CF041DE8D683}" presName="sibTrans" presStyleCnt="0"/>
      <dgm:spPr/>
    </dgm:pt>
    <dgm:pt modelId="{20FBD3F5-89C5-4BB2-A630-A9DDB0DED144}" type="pres">
      <dgm:prSet presAssocID="{B4A3E017-410A-4F06-985C-CF041DE8D683}" presName="space" presStyleCnt="0"/>
      <dgm:spPr/>
    </dgm:pt>
    <dgm:pt modelId="{9BC06A96-E3AC-45E7-96D9-EDCAFB674B85}" type="pres">
      <dgm:prSet presAssocID="{48B6B672-C2F6-4993-9714-CD1446DDEDDB}" presName="composite" presStyleCnt="0"/>
      <dgm:spPr/>
    </dgm:pt>
    <dgm:pt modelId="{D69C1D38-AA16-4718-9C05-A2A5F957A9FB}" type="pres">
      <dgm:prSet presAssocID="{48B6B672-C2F6-4993-9714-CD1446DDEDDB}" presName="LShape" presStyleLbl="alignNode1" presStyleIdx="4" presStyleCnt="7"/>
      <dgm:spPr/>
    </dgm:pt>
    <dgm:pt modelId="{8811806A-BCEE-4678-9C94-FB661560CE54}" type="pres">
      <dgm:prSet presAssocID="{48B6B672-C2F6-4993-9714-CD1446DDEDDB}" presName="ParentText" presStyleLbl="revTx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6F774185-82B0-46B4-AEBE-CDB6EE33E0EE}" type="pres">
      <dgm:prSet presAssocID="{48B6B672-C2F6-4993-9714-CD1446DDEDDB}" presName="Triangle" presStyleLbl="alignNode1" presStyleIdx="5" presStyleCnt="7"/>
      <dgm:spPr/>
    </dgm:pt>
    <dgm:pt modelId="{934FD061-4ECE-4C60-9B8F-9EB178363BD4}" type="pres">
      <dgm:prSet presAssocID="{423B96EC-681E-453C-911E-663D1F048626}" presName="sibTrans" presStyleCnt="0"/>
      <dgm:spPr/>
    </dgm:pt>
    <dgm:pt modelId="{F26B0D8A-8163-41D2-A9EF-32C7DADA57D9}" type="pres">
      <dgm:prSet presAssocID="{423B96EC-681E-453C-911E-663D1F048626}" presName="space" presStyleCnt="0"/>
      <dgm:spPr/>
    </dgm:pt>
    <dgm:pt modelId="{28679C1A-016E-45D6-BFF1-1F363A070378}" type="pres">
      <dgm:prSet presAssocID="{91A60606-73DF-4D04-AC09-EFC8145835B7}" presName="composite" presStyleCnt="0"/>
      <dgm:spPr/>
    </dgm:pt>
    <dgm:pt modelId="{942D3F52-7F79-4389-9861-6D6CCB74C6D1}" type="pres">
      <dgm:prSet presAssocID="{91A60606-73DF-4D04-AC09-EFC8145835B7}" presName="LShape" presStyleLbl="alignNode1" presStyleIdx="6" presStyleCnt="7"/>
      <dgm:spPr/>
    </dgm:pt>
    <dgm:pt modelId="{998DBADB-2531-4B0E-A2F6-2FF6A1334727}" type="pres">
      <dgm:prSet presAssocID="{91A60606-73DF-4D04-AC09-EFC8145835B7}" presName="ParentText" presStyleLbl="revTx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9ACB6CF9-64F6-4D22-AB5C-FC8F242664B1}" type="presOf" srcId="{9E0FE5ED-EF6E-489A-B537-3475F3A14A30}" destId="{7CC856DA-7914-474C-B19C-9685E691F3C2}" srcOrd="0" destOrd="0" presId="urn:microsoft.com/office/officeart/2009/3/layout/StepUpProcess"/>
    <dgm:cxn modelId="{AC5AD343-FB26-4EE3-BAA9-1CEB537B6426}" srcId="{9E0FE5ED-EF6E-489A-B537-3475F3A14A30}" destId="{91A60606-73DF-4D04-AC09-EFC8145835B7}" srcOrd="3" destOrd="0" parTransId="{A20B4530-8E2C-40EB-B5A8-FAB61811293F}" sibTransId="{CF6B5F98-9156-4489-A953-46DDCD736AFA}"/>
    <dgm:cxn modelId="{540CB7DE-3F47-4029-B16D-14193BA53EAD}" srcId="{9E0FE5ED-EF6E-489A-B537-3475F3A14A30}" destId="{59BC1152-FB17-4EB8-9B3B-31A03E85F740}" srcOrd="1" destOrd="0" parTransId="{4E3FE779-A692-4424-9B4E-E15221607213}" sibTransId="{B4A3E017-410A-4F06-985C-CF041DE8D683}"/>
    <dgm:cxn modelId="{F7B0FB3C-A6D3-4F29-9C1B-55CFF0547CB1}" srcId="{9E0FE5ED-EF6E-489A-B537-3475F3A14A30}" destId="{48B6B672-C2F6-4993-9714-CD1446DDEDDB}" srcOrd="2" destOrd="0" parTransId="{2969F55F-1E9E-42EB-B295-B7FF53F36730}" sibTransId="{423B96EC-681E-453C-911E-663D1F048626}"/>
    <dgm:cxn modelId="{F3A1675E-96E0-4886-801E-45D18ECBF2AD}" type="presOf" srcId="{48B6B672-C2F6-4993-9714-CD1446DDEDDB}" destId="{8811806A-BCEE-4678-9C94-FB661560CE54}" srcOrd="0" destOrd="0" presId="urn:microsoft.com/office/officeart/2009/3/layout/StepUpProcess"/>
    <dgm:cxn modelId="{397D1F76-794D-4FF1-9917-EABB7D393BF1}" type="presOf" srcId="{91A60606-73DF-4D04-AC09-EFC8145835B7}" destId="{998DBADB-2531-4B0E-A2F6-2FF6A1334727}" srcOrd="0" destOrd="0" presId="urn:microsoft.com/office/officeart/2009/3/layout/StepUpProcess"/>
    <dgm:cxn modelId="{8C8681D6-E369-4264-A29C-5E4A3D5A25A3}" type="presOf" srcId="{CAB20EF8-61DE-43E6-90F3-956EF5D22B01}" destId="{618A139A-035A-492B-8D0D-5E5D6DF894D1}" srcOrd="0" destOrd="0" presId="urn:microsoft.com/office/officeart/2009/3/layout/StepUpProcess"/>
    <dgm:cxn modelId="{065E8D13-4510-45B6-8960-2AF39A643B05}" type="presOf" srcId="{59BC1152-FB17-4EB8-9B3B-31A03E85F740}" destId="{1C2241F0-54FB-42E2-ACA6-8A892DA2FD6A}" srcOrd="0" destOrd="0" presId="urn:microsoft.com/office/officeart/2009/3/layout/StepUpProcess"/>
    <dgm:cxn modelId="{58BA854C-6752-4BB2-9862-B05603043EC7}" srcId="{9E0FE5ED-EF6E-489A-B537-3475F3A14A30}" destId="{CAB20EF8-61DE-43E6-90F3-956EF5D22B01}" srcOrd="0" destOrd="0" parTransId="{83879FD1-1163-47C6-864E-FFD22D8AED35}" sibTransId="{D7820EDC-EF38-425D-8102-B2E6613270EB}"/>
    <dgm:cxn modelId="{162DCC45-608B-476D-9716-E2B56BF793E7}" type="presParOf" srcId="{7CC856DA-7914-474C-B19C-9685E691F3C2}" destId="{AA5F3A5E-A0C9-4891-B630-89BF43B4BE16}" srcOrd="0" destOrd="0" presId="urn:microsoft.com/office/officeart/2009/3/layout/StepUpProcess"/>
    <dgm:cxn modelId="{07A4392F-ADC6-4081-A53F-19E28CD9BC43}" type="presParOf" srcId="{AA5F3A5E-A0C9-4891-B630-89BF43B4BE16}" destId="{3ABE8C36-D81F-476C-A000-ED4931C2697E}" srcOrd="0" destOrd="0" presId="urn:microsoft.com/office/officeart/2009/3/layout/StepUpProcess"/>
    <dgm:cxn modelId="{16022476-A5EC-4FB7-A7B5-4282DB0E2792}" type="presParOf" srcId="{AA5F3A5E-A0C9-4891-B630-89BF43B4BE16}" destId="{618A139A-035A-492B-8D0D-5E5D6DF894D1}" srcOrd="1" destOrd="0" presId="urn:microsoft.com/office/officeart/2009/3/layout/StepUpProcess"/>
    <dgm:cxn modelId="{76F94DC8-1625-45E8-A6EC-BD494B42E578}" type="presParOf" srcId="{AA5F3A5E-A0C9-4891-B630-89BF43B4BE16}" destId="{43C042CE-0D59-4936-8415-393248CC4BFB}" srcOrd="2" destOrd="0" presId="urn:microsoft.com/office/officeart/2009/3/layout/StepUpProcess"/>
    <dgm:cxn modelId="{D4376A5C-9BF6-452A-A18C-C8A6ABF46BDC}" type="presParOf" srcId="{7CC856DA-7914-474C-B19C-9685E691F3C2}" destId="{68F980D1-9049-4784-83CB-206FD9E3F653}" srcOrd="1" destOrd="0" presId="urn:microsoft.com/office/officeart/2009/3/layout/StepUpProcess"/>
    <dgm:cxn modelId="{6708EF87-B8DB-46B1-9EB9-C8F3EA0B8BE3}" type="presParOf" srcId="{68F980D1-9049-4784-83CB-206FD9E3F653}" destId="{7D02BF63-3F96-41E4-A09E-9EA15A1E94DB}" srcOrd="0" destOrd="0" presId="urn:microsoft.com/office/officeart/2009/3/layout/StepUpProcess"/>
    <dgm:cxn modelId="{4533079C-570C-4656-99A5-B127A72A9611}" type="presParOf" srcId="{7CC856DA-7914-474C-B19C-9685E691F3C2}" destId="{454F34C6-5045-4FB5-B09D-60FB5612574F}" srcOrd="2" destOrd="0" presId="urn:microsoft.com/office/officeart/2009/3/layout/StepUpProcess"/>
    <dgm:cxn modelId="{33C013A3-D16A-412F-BC2D-E9A2A6BD62BD}" type="presParOf" srcId="{454F34C6-5045-4FB5-B09D-60FB5612574F}" destId="{869E9CF9-DC00-4644-A9DD-BBBE7229F008}" srcOrd="0" destOrd="0" presId="urn:microsoft.com/office/officeart/2009/3/layout/StepUpProcess"/>
    <dgm:cxn modelId="{509F3519-1ADB-41B3-A82F-8603BE1434BB}" type="presParOf" srcId="{454F34C6-5045-4FB5-B09D-60FB5612574F}" destId="{1C2241F0-54FB-42E2-ACA6-8A892DA2FD6A}" srcOrd="1" destOrd="0" presId="urn:microsoft.com/office/officeart/2009/3/layout/StepUpProcess"/>
    <dgm:cxn modelId="{1E173423-63E6-4B75-9628-11C0FE9AFB04}" type="presParOf" srcId="{454F34C6-5045-4FB5-B09D-60FB5612574F}" destId="{896F5D41-1A7E-4F39-90DC-079DB4EAC1CA}" srcOrd="2" destOrd="0" presId="urn:microsoft.com/office/officeart/2009/3/layout/StepUpProcess"/>
    <dgm:cxn modelId="{2B2897E6-8E38-4032-8B3D-D522E0565D90}" type="presParOf" srcId="{7CC856DA-7914-474C-B19C-9685E691F3C2}" destId="{0FB5FE43-F14C-439D-A153-12661D304AE9}" srcOrd="3" destOrd="0" presId="urn:microsoft.com/office/officeart/2009/3/layout/StepUpProcess"/>
    <dgm:cxn modelId="{BBBB499A-590E-4C42-B0F6-D93AF23436C0}" type="presParOf" srcId="{0FB5FE43-F14C-439D-A153-12661D304AE9}" destId="{20FBD3F5-89C5-4BB2-A630-A9DDB0DED144}" srcOrd="0" destOrd="0" presId="urn:microsoft.com/office/officeart/2009/3/layout/StepUpProcess"/>
    <dgm:cxn modelId="{EECC8FFC-ACD3-499A-B063-41904591C52C}" type="presParOf" srcId="{7CC856DA-7914-474C-B19C-9685E691F3C2}" destId="{9BC06A96-E3AC-45E7-96D9-EDCAFB674B85}" srcOrd="4" destOrd="0" presId="urn:microsoft.com/office/officeart/2009/3/layout/StepUpProcess"/>
    <dgm:cxn modelId="{047A579D-512B-44D3-9755-2871DD10EA30}" type="presParOf" srcId="{9BC06A96-E3AC-45E7-96D9-EDCAFB674B85}" destId="{D69C1D38-AA16-4718-9C05-A2A5F957A9FB}" srcOrd="0" destOrd="0" presId="urn:microsoft.com/office/officeart/2009/3/layout/StepUpProcess"/>
    <dgm:cxn modelId="{721E42E0-DCE0-4B4B-AB86-D92A53E6BF81}" type="presParOf" srcId="{9BC06A96-E3AC-45E7-96D9-EDCAFB674B85}" destId="{8811806A-BCEE-4678-9C94-FB661560CE54}" srcOrd="1" destOrd="0" presId="urn:microsoft.com/office/officeart/2009/3/layout/StepUpProcess"/>
    <dgm:cxn modelId="{7987EF19-CE6A-4986-AC82-269AB473BF6A}" type="presParOf" srcId="{9BC06A96-E3AC-45E7-96D9-EDCAFB674B85}" destId="{6F774185-82B0-46B4-AEBE-CDB6EE33E0EE}" srcOrd="2" destOrd="0" presId="urn:microsoft.com/office/officeart/2009/3/layout/StepUpProcess"/>
    <dgm:cxn modelId="{3D5C9905-53D7-46A4-84CB-915BC153FD2B}" type="presParOf" srcId="{7CC856DA-7914-474C-B19C-9685E691F3C2}" destId="{934FD061-4ECE-4C60-9B8F-9EB178363BD4}" srcOrd="5" destOrd="0" presId="urn:microsoft.com/office/officeart/2009/3/layout/StepUpProcess"/>
    <dgm:cxn modelId="{00FF0E59-FA9A-4050-A9D2-BADB6741C56D}" type="presParOf" srcId="{934FD061-4ECE-4C60-9B8F-9EB178363BD4}" destId="{F26B0D8A-8163-41D2-A9EF-32C7DADA57D9}" srcOrd="0" destOrd="0" presId="urn:microsoft.com/office/officeart/2009/3/layout/StepUpProcess"/>
    <dgm:cxn modelId="{577D7769-38DF-4B26-B47E-4DC976C627BC}" type="presParOf" srcId="{7CC856DA-7914-474C-B19C-9685E691F3C2}" destId="{28679C1A-016E-45D6-BFF1-1F363A070378}" srcOrd="6" destOrd="0" presId="urn:microsoft.com/office/officeart/2009/3/layout/StepUpProcess"/>
    <dgm:cxn modelId="{A324183C-DB3D-45CE-96EF-8C2B6EE45856}" type="presParOf" srcId="{28679C1A-016E-45D6-BFF1-1F363A070378}" destId="{942D3F52-7F79-4389-9861-6D6CCB74C6D1}" srcOrd="0" destOrd="0" presId="urn:microsoft.com/office/officeart/2009/3/layout/StepUpProcess"/>
    <dgm:cxn modelId="{8706E828-ABD4-453A-8C2E-93EDEFFB1D2A}" type="presParOf" srcId="{28679C1A-016E-45D6-BFF1-1F363A070378}" destId="{998DBADB-2531-4B0E-A2F6-2FF6A1334727}" srcOrd="1" destOrd="0" presId="urn:microsoft.com/office/officeart/2009/3/layout/StepUp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7A5471AB-A3CC-48B7-8584-EE4B53C881CE}" type="doc">
      <dgm:prSet loTypeId="urn:microsoft.com/office/officeart/2005/8/layout/gear1" loCatId="cycle" qsTypeId="urn:microsoft.com/office/officeart/2005/8/quickstyle/3d2" qsCatId="3D" csTypeId="urn:microsoft.com/office/officeart/2005/8/colors/colorful3" csCatId="colorful" phldr="1"/>
      <dgm:spPr/>
    </dgm:pt>
    <dgm:pt modelId="{45A17208-6E59-4D6F-AA79-1C78FEBF5614}">
      <dgm:prSet phldrT="[文本]" custT="1"/>
      <dgm:spPr/>
      <dgm:t>
        <a:bodyPr/>
        <a:lstStyle/>
        <a:p>
          <a:r>
            <a:rPr lang="en-US" sz="2400" dirty="0" smtClean="0"/>
            <a:t>“</a:t>
          </a:r>
          <a:r>
            <a:rPr lang="zh-CN" sz="2400" dirty="0" smtClean="0"/>
            <a:t>省</a:t>
          </a:r>
          <a:r>
            <a:rPr lang="en-US" sz="2400" dirty="0" smtClean="0"/>
            <a:t>-</a:t>
          </a:r>
          <a:r>
            <a:rPr lang="zh-CN" sz="2400" dirty="0" smtClean="0"/>
            <a:t>区域</a:t>
          </a:r>
          <a:r>
            <a:rPr lang="en-US" sz="2400" dirty="0" smtClean="0"/>
            <a:t>-</a:t>
          </a:r>
          <a:r>
            <a:rPr lang="zh-CN" sz="2400" dirty="0" smtClean="0"/>
            <a:t>市</a:t>
          </a:r>
          <a:r>
            <a:rPr lang="en-US" sz="2400" dirty="0" smtClean="0"/>
            <a:t>-</a:t>
          </a:r>
          <a:r>
            <a:rPr lang="zh-CN" sz="2400" dirty="0" smtClean="0"/>
            <a:t>县</a:t>
          </a:r>
          <a:r>
            <a:rPr lang="en-US" sz="2400" dirty="0" smtClean="0"/>
            <a:t>-</a:t>
          </a:r>
          <a:r>
            <a:rPr lang="zh-CN" sz="2400" dirty="0" smtClean="0"/>
            <a:t>村</a:t>
          </a:r>
          <a:r>
            <a:rPr lang="en-US" sz="2400" dirty="0" smtClean="0"/>
            <a:t>”</a:t>
          </a:r>
          <a:r>
            <a:rPr lang="zh-CN" sz="2400" dirty="0" smtClean="0"/>
            <a:t>五级体系</a:t>
          </a:r>
          <a:endParaRPr lang="zh-CN" altLang="en-US" sz="2400" dirty="0"/>
        </a:p>
      </dgm:t>
    </dgm:pt>
    <dgm:pt modelId="{73D4902D-D0AC-4518-96E7-CB7C47892E5D}" type="parTrans" cxnId="{9B87BB4A-C7AE-4C5F-83FA-2F4799101221}">
      <dgm:prSet/>
      <dgm:spPr/>
      <dgm:t>
        <a:bodyPr/>
        <a:lstStyle/>
        <a:p>
          <a:endParaRPr lang="zh-CN" altLang="en-US" sz="3200"/>
        </a:p>
      </dgm:t>
    </dgm:pt>
    <dgm:pt modelId="{3002549C-D200-4587-A4F5-4B55DFC9996D}" type="sibTrans" cxnId="{9B87BB4A-C7AE-4C5F-83FA-2F4799101221}">
      <dgm:prSet/>
      <dgm:spPr/>
      <dgm:t>
        <a:bodyPr/>
        <a:lstStyle/>
        <a:p>
          <a:endParaRPr lang="zh-CN" altLang="en-US" sz="3200"/>
        </a:p>
      </dgm:t>
    </dgm:pt>
    <dgm:pt modelId="{4D535FE5-4515-4EE0-A3B7-A41ED9674CC9}">
      <dgm:prSet phldrT="[文本]" custT="1"/>
      <dgm:spPr/>
      <dgm:t>
        <a:bodyPr/>
        <a:lstStyle/>
        <a:p>
          <a:r>
            <a:rPr lang="en-US" sz="2400" dirty="0" smtClean="0"/>
            <a:t>“</a:t>
          </a:r>
          <a:r>
            <a:rPr lang="zh-CN" sz="2400" dirty="0" smtClean="0"/>
            <a:t>四川科技扶贫在线</a:t>
          </a:r>
          <a:r>
            <a:rPr lang="en-US" sz="2400" dirty="0" smtClean="0"/>
            <a:t>”</a:t>
          </a:r>
          <a:endParaRPr lang="zh-CN" altLang="en-US" sz="2400" dirty="0"/>
        </a:p>
      </dgm:t>
    </dgm:pt>
    <dgm:pt modelId="{82BA81A0-DC03-4E85-B392-3FD84D8A7F3A}" type="parTrans" cxnId="{6C54ACC4-23DA-4826-A4CB-A758980C706D}">
      <dgm:prSet/>
      <dgm:spPr/>
      <dgm:t>
        <a:bodyPr/>
        <a:lstStyle/>
        <a:p>
          <a:endParaRPr lang="zh-CN" altLang="en-US" sz="3200"/>
        </a:p>
      </dgm:t>
    </dgm:pt>
    <dgm:pt modelId="{C846B54B-A095-4C6C-B5CA-08A9F578990D}" type="sibTrans" cxnId="{6C54ACC4-23DA-4826-A4CB-A758980C706D}">
      <dgm:prSet/>
      <dgm:spPr/>
      <dgm:t>
        <a:bodyPr/>
        <a:lstStyle/>
        <a:p>
          <a:endParaRPr lang="zh-CN" altLang="en-US" sz="3200"/>
        </a:p>
      </dgm:t>
    </dgm:pt>
    <dgm:pt modelId="{48BA431C-8FF5-44CE-98E5-65AC03FFE5E4}" type="pres">
      <dgm:prSet presAssocID="{7A5471AB-A3CC-48B7-8584-EE4B53C881CE}" presName="composite" presStyleCnt="0">
        <dgm:presLayoutVars>
          <dgm:chMax val="3"/>
          <dgm:animLvl val="lvl"/>
          <dgm:resizeHandles val="exact"/>
        </dgm:presLayoutVars>
      </dgm:prSet>
      <dgm:spPr/>
    </dgm:pt>
    <dgm:pt modelId="{E6416F6A-7825-4594-9719-23C818D789D8}" type="pres">
      <dgm:prSet presAssocID="{45A17208-6E59-4D6F-AA79-1C78FEBF5614}" presName="gear1" presStyleLbl="node1" presStyleIdx="0" presStyleCnt="2" custScaleX="125165" custScaleY="115283">
        <dgm:presLayoutVars>
          <dgm:chMax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873872AB-A189-474B-8AE8-C8CA7185E4C9}" type="pres">
      <dgm:prSet presAssocID="{45A17208-6E59-4D6F-AA79-1C78FEBF5614}" presName="gear1srcNode" presStyleLbl="node1" presStyleIdx="0" presStyleCnt="2"/>
      <dgm:spPr/>
      <dgm:t>
        <a:bodyPr/>
        <a:lstStyle/>
        <a:p>
          <a:endParaRPr lang="zh-CN" altLang="en-US"/>
        </a:p>
      </dgm:t>
    </dgm:pt>
    <dgm:pt modelId="{234D4EAE-D22C-4930-9E1B-FBDD7F930469}" type="pres">
      <dgm:prSet presAssocID="{45A17208-6E59-4D6F-AA79-1C78FEBF5614}" presName="gear1dstNode" presStyleLbl="node1" presStyleIdx="0" presStyleCnt="2"/>
      <dgm:spPr/>
      <dgm:t>
        <a:bodyPr/>
        <a:lstStyle/>
        <a:p>
          <a:endParaRPr lang="zh-CN" altLang="en-US"/>
        </a:p>
      </dgm:t>
    </dgm:pt>
    <dgm:pt modelId="{8C53DE00-D574-4396-A905-FA7ECB0E130A}" type="pres">
      <dgm:prSet presAssocID="{4D535FE5-4515-4EE0-A3B7-A41ED9674CC9}" presName="gear2" presStyleLbl="node1" presStyleIdx="1" presStyleCnt="2" custScaleX="140088" custScaleY="137536" custLinFactNeighborX="-26625" custLinFactNeighborY="-16486">
        <dgm:presLayoutVars>
          <dgm:chMax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14B5D6AF-76E2-4FBE-BCC4-B57F275BAB2D}" type="pres">
      <dgm:prSet presAssocID="{4D535FE5-4515-4EE0-A3B7-A41ED9674CC9}" presName="gear2srcNode" presStyleLbl="node1" presStyleIdx="1" presStyleCnt="2"/>
      <dgm:spPr/>
      <dgm:t>
        <a:bodyPr/>
        <a:lstStyle/>
        <a:p>
          <a:endParaRPr lang="zh-CN" altLang="en-US"/>
        </a:p>
      </dgm:t>
    </dgm:pt>
    <dgm:pt modelId="{035B0BD6-F939-4EE3-8A10-1BC00B4B4145}" type="pres">
      <dgm:prSet presAssocID="{4D535FE5-4515-4EE0-A3B7-A41ED9674CC9}" presName="gear2dstNode" presStyleLbl="node1" presStyleIdx="1" presStyleCnt="2"/>
      <dgm:spPr/>
      <dgm:t>
        <a:bodyPr/>
        <a:lstStyle/>
        <a:p>
          <a:endParaRPr lang="zh-CN" altLang="en-US"/>
        </a:p>
      </dgm:t>
    </dgm:pt>
    <dgm:pt modelId="{29A88EBE-E8CA-45C7-B5D9-2576B3FFAFA0}" type="pres">
      <dgm:prSet presAssocID="{3002549C-D200-4587-A4F5-4B55DFC9996D}" presName="connector1" presStyleLbl="sibTrans2D1" presStyleIdx="0" presStyleCnt="2" custScaleY="127330" custLinFactNeighborX="3494" custLinFactNeighborY="6975"/>
      <dgm:spPr/>
      <dgm:t>
        <a:bodyPr/>
        <a:lstStyle/>
        <a:p>
          <a:endParaRPr lang="zh-CN" altLang="en-US"/>
        </a:p>
      </dgm:t>
    </dgm:pt>
    <dgm:pt modelId="{2C1617CF-3696-46CA-9AF1-CCFAD3B7F28B}" type="pres">
      <dgm:prSet presAssocID="{C846B54B-A095-4C6C-B5CA-08A9F578990D}" presName="connector2" presStyleLbl="sibTrans2D1" presStyleIdx="1" presStyleCnt="2" custLinFactNeighborX="-35650" custLinFactNeighborY="-12969"/>
      <dgm:spPr/>
      <dgm:t>
        <a:bodyPr/>
        <a:lstStyle/>
        <a:p>
          <a:endParaRPr lang="zh-CN" altLang="en-US"/>
        </a:p>
      </dgm:t>
    </dgm:pt>
  </dgm:ptLst>
  <dgm:cxnLst>
    <dgm:cxn modelId="{6C54ACC4-23DA-4826-A4CB-A758980C706D}" srcId="{7A5471AB-A3CC-48B7-8584-EE4B53C881CE}" destId="{4D535FE5-4515-4EE0-A3B7-A41ED9674CC9}" srcOrd="1" destOrd="0" parTransId="{82BA81A0-DC03-4E85-B392-3FD84D8A7F3A}" sibTransId="{C846B54B-A095-4C6C-B5CA-08A9F578990D}"/>
    <dgm:cxn modelId="{DCECD5A7-5DBF-4DA6-BEEF-7D89A1130685}" type="presOf" srcId="{45A17208-6E59-4D6F-AA79-1C78FEBF5614}" destId="{234D4EAE-D22C-4930-9E1B-FBDD7F930469}" srcOrd="2" destOrd="0" presId="urn:microsoft.com/office/officeart/2005/8/layout/gear1"/>
    <dgm:cxn modelId="{B6E3E4F4-4319-4A24-8900-4EDB3B7AE121}" type="presOf" srcId="{45A17208-6E59-4D6F-AA79-1C78FEBF5614}" destId="{E6416F6A-7825-4594-9719-23C818D789D8}" srcOrd="0" destOrd="0" presId="urn:microsoft.com/office/officeart/2005/8/layout/gear1"/>
    <dgm:cxn modelId="{C0DB8F8A-0CAF-45B7-A5DE-ACA5F1665E77}" type="presOf" srcId="{4D535FE5-4515-4EE0-A3B7-A41ED9674CC9}" destId="{14B5D6AF-76E2-4FBE-BCC4-B57F275BAB2D}" srcOrd="1" destOrd="0" presId="urn:microsoft.com/office/officeart/2005/8/layout/gear1"/>
    <dgm:cxn modelId="{0CF26078-21F6-433D-995D-1AD911AD04ED}" type="presOf" srcId="{7A5471AB-A3CC-48B7-8584-EE4B53C881CE}" destId="{48BA431C-8FF5-44CE-98E5-65AC03FFE5E4}" srcOrd="0" destOrd="0" presId="urn:microsoft.com/office/officeart/2005/8/layout/gear1"/>
    <dgm:cxn modelId="{0C2497B5-19C4-478B-98BD-E0C21EB38FB2}" type="presOf" srcId="{4D535FE5-4515-4EE0-A3B7-A41ED9674CC9}" destId="{8C53DE00-D574-4396-A905-FA7ECB0E130A}" srcOrd="0" destOrd="0" presId="urn:microsoft.com/office/officeart/2005/8/layout/gear1"/>
    <dgm:cxn modelId="{0C756C1E-18B0-4AA1-B267-4DB7EF1176E0}" type="presOf" srcId="{3002549C-D200-4587-A4F5-4B55DFC9996D}" destId="{29A88EBE-E8CA-45C7-B5D9-2576B3FFAFA0}" srcOrd="0" destOrd="0" presId="urn:microsoft.com/office/officeart/2005/8/layout/gear1"/>
    <dgm:cxn modelId="{C5BA8D6B-BD1A-456D-996D-EA676A1BEEE8}" type="presOf" srcId="{4D535FE5-4515-4EE0-A3B7-A41ED9674CC9}" destId="{035B0BD6-F939-4EE3-8A10-1BC00B4B4145}" srcOrd="2" destOrd="0" presId="urn:microsoft.com/office/officeart/2005/8/layout/gear1"/>
    <dgm:cxn modelId="{9B87BB4A-C7AE-4C5F-83FA-2F4799101221}" srcId="{7A5471AB-A3CC-48B7-8584-EE4B53C881CE}" destId="{45A17208-6E59-4D6F-AA79-1C78FEBF5614}" srcOrd="0" destOrd="0" parTransId="{73D4902D-D0AC-4518-96E7-CB7C47892E5D}" sibTransId="{3002549C-D200-4587-A4F5-4B55DFC9996D}"/>
    <dgm:cxn modelId="{2E064EEE-2702-4D57-97F8-92732331FB5C}" type="presOf" srcId="{45A17208-6E59-4D6F-AA79-1C78FEBF5614}" destId="{873872AB-A189-474B-8AE8-C8CA7185E4C9}" srcOrd="1" destOrd="0" presId="urn:microsoft.com/office/officeart/2005/8/layout/gear1"/>
    <dgm:cxn modelId="{0D0D8481-ABE5-4496-B977-5540C7DE3C38}" type="presOf" srcId="{C846B54B-A095-4C6C-B5CA-08A9F578990D}" destId="{2C1617CF-3696-46CA-9AF1-CCFAD3B7F28B}" srcOrd="0" destOrd="0" presId="urn:microsoft.com/office/officeart/2005/8/layout/gear1"/>
    <dgm:cxn modelId="{90B2975D-82ED-45AE-BB60-E9C45B8F7F98}" type="presParOf" srcId="{48BA431C-8FF5-44CE-98E5-65AC03FFE5E4}" destId="{E6416F6A-7825-4594-9719-23C818D789D8}" srcOrd="0" destOrd="0" presId="urn:microsoft.com/office/officeart/2005/8/layout/gear1"/>
    <dgm:cxn modelId="{C5992486-A0A0-495F-8E99-3D1E29ADDC48}" type="presParOf" srcId="{48BA431C-8FF5-44CE-98E5-65AC03FFE5E4}" destId="{873872AB-A189-474B-8AE8-C8CA7185E4C9}" srcOrd="1" destOrd="0" presId="urn:microsoft.com/office/officeart/2005/8/layout/gear1"/>
    <dgm:cxn modelId="{0A91481F-B1F9-456B-A5C9-6FE9FA362C03}" type="presParOf" srcId="{48BA431C-8FF5-44CE-98E5-65AC03FFE5E4}" destId="{234D4EAE-D22C-4930-9E1B-FBDD7F930469}" srcOrd="2" destOrd="0" presId="urn:microsoft.com/office/officeart/2005/8/layout/gear1"/>
    <dgm:cxn modelId="{F178BF8D-0776-485D-BE0E-676D6EDFC546}" type="presParOf" srcId="{48BA431C-8FF5-44CE-98E5-65AC03FFE5E4}" destId="{8C53DE00-D574-4396-A905-FA7ECB0E130A}" srcOrd="3" destOrd="0" presId="urn:microsoft.com/office/officeart/2005/8/layout/gear1"/>
    <dgm:cxn modelId="{98661CA4-5007-4FCC-B65F-640ECAF3ADB1}" type="presParOf" srcId="{48BA431C-8FF5-44CE-98E5-65AC03FFE5E4}" destId="{14B5D6AF-76E2-4FBE-BCC4-B57F275BAB2D}" srcOrd="4" destOrd="0" presId="urn:microsoft.com/office/officeart/2005/8/layout/gear1"/>
    <dgm:cxn modelId="{4DE96E7F-44A0-4F31-9FC2-D074210A4973}" type="presParOf" srcId="{48BA431C-8FF5-44CE-98E5-65AC03FFE5E4}" destId="{035B0BD6-F939-4EE3-8A10-1BC00B4B4145}" srcOrd="5" destOrd="0" presId="urn:microsoft.com/office/officeart/2005/8/layout/gear1"/>
    <dgm:cxn modelId="{EA719692-DE82-4030-8FA7-5924EF1B6B89}" type="presParOf" srcId="{48BA431C-8FF5-44CE-98E5-65AC03FFE5E4}" destId="{29A88EBE-E8CA-45C7-B5D9-2576B3FFAFA0}" srcOrd="6" destOrd="0" presId="urn:microsoft.com/office/officeart/2005/8/layout/gear1"/>
    <dgm:cxn modelId="{6CDCD9BB-EFA4-4EFA-932D-EA27BFDE97A4}" type="presParOf" srcId="{48BA431C-8FF5-44CE-98E5-65AC03FFE5E4}" destId="{2C1617CF-3696-46CA-9AF1-CCFAD3B7F28B}" srcOrd="7" destOrd="0" presId="urn:microsoft.com/office/officeart/2005/8/layout/gear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B258B99C-0A20-4CD8-9EDC-B07AA32CE1FC}" type="doc">
      <dgm:prSet loTypeId="urn:microsoft.com/office/officeart/2005/8/layout/orgChart1" loCatId="hierarchy" qsTypeId="urn:microsoft.com/office/officeart/2005/8/quickstyle/3d2" qsCatId="3D" csTypeId="urn:microsoft.com/office/officeart/2005/8/colors/colorful5" csCatId="colorful" phldr="1"/>
      <dgm:spPr/>
      <dgm:t>
        <a:bodyPr/>
        <a:lstStyle/>
        <a:p>
          <a:endParaRPr lang="zh-CN" altLang="en-US"/>
        </a:p>
      </dgm:t>
    </dgm:pt>
    <dgm:pt modelId="{66AC5092-4742-4741-A355-3EB875A0CEFC}">
      <dgm:prSet phldrT="[文本]" custT="1"/>
      <dgm:spPr/>
      <dgm:t>
        <a:bodyPr/>
        <a:lstStyle/>
        <a:p>
          <a:r>
            <a:rPr lang="zh-CN" altLang="en-US" sz="2400" b="1">
              <a:latin typeface="仿宋_GB2312" pitchFamily="49" charset="-122"/>
              <a:ea typeface="仿宋_GB2312" pitchFamily="49" charset="-122"/>
            </a:rPr>
            <a:t>四川科技扶贫在线</a:t>
          </a:r>
        </a:p>
      </dgm:t>
    </dgm:pt>
    <dgm:pt modelId="{899D267B-AFF6-4083-A5BC-797FB020D1C1}" type="parTrans" cxnId="{6FD75085-4828-4A88-8B73-A476522C3641}">
      <dgm:prSet/>
      <dgm:spPr/>
      <dgm:t>
        <a:bodyPr/>
        <a:lstStyle/>
        <a:p>
          <a:endParaRPr lang="zh-CN" altLang="en-US" sz="1800" b="1">
            <a:latin typeface="仿宋_GB2312" pitchFamily="49" charset="-122"/>
            <a:ea typeface="仿宋_GB2312" pitchFamily="49" charset="-122"/>
          </a:endParaRPr>
        </a:p>
      </dgm:t>
    </dgm:pt>
    <dgm:pt modelId="{CD26765A-2B98-47B9-91FA-61CBCEE31B62}" type="sibTrans" cxnId="{6FD75085-4828-4A88-8B73-A476522C3641}">
      <dgm:prSet/>
      <dgm:spPr/>
      <dgm:t>
        <a:bodyPr/>
        <a:lstStyle/>
        <a:p>
          <a:endParaRPr lang="zh-CN" altLang="en-US" sz="1800" b="1">
            <a:latin typeface="仿宋_GB2312" pitchFamily="49" charset="-122"/>
            <a:ea typeface="仿宋_GB2312" pitchFamily="49" charset="-122"/>
          </a:endParaRPr>
        </a:p>
      </dgm:t>
    </dgm:pt>
    <dgm:pt modelId="{9A4696CA-8061-495E-8364-6DE9133FE039}">
      <dgm:prSet phldrT="[文本]" custT="1"/>
      <dgm:spPr/>
      <dgm:t>
        <a:bodyPr/>
        <a:lstStyle/>
        <a:p>
          <a:r>
            <a:rPr lang="zh-CN" altLang="en-US" sz="1800" b="1" dirty="0">
              <a:latin typeface="仿宋_GB2312" pitchFamily="49" charset="-122"/>
              <a:ea typeface="仿宋_GB2312" pitchFamily="49" charset="-122"/>
            </a:rPr>
            <a:t>专家服务</a:t>
          </a:r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1" action="ppaction://hlinksldjump"/>
          </dgm14:cNvPr>
        </a:ext>
      </dgm:extLst>
    </dgm:pt>
    <dgm:pt modelId="{DAF543BE-E0F1-4A6E-A9D4-037FE711AFFD}" type="parTrans" cxnId="{6F568007-4358-4BAC-9CC2-EC40553E9E88}">
      <dgm:prSet/>
      <dgm:spPr/>
      <dgm:t>
        <a:bodyPr/>
        <a:lstStyle/>
        <a:p>
          <a:endParaRPr lang="zh-CN" altLang="en-US" sz="1800" b="1">
            <a:latin typeface="仿宋_GB2312" pitchFamily="49" charset="-122"/>
            <a:ea typeface="仿宋_GB2312" pitchFamily="49" charset="-122"/>
          </a:endParaRPr>
        </a:p>
      </dgm:t>
    </dgm:pt>
    <dgm:pt modelId="{519A803A-78FC-4E64-A2E4-E2253DB84B74}" type="sibTrans" cxnId="{6F568007-4358-4BAC-9CC2-EC40553E9E88}">
      <dgm:prSet/>
      <dgm:spPr/>
      <dgm:t>
        <a:bodyPr/>
        <a:lstStyle/>
        <a:p>
          <a:endParaRPr lang="zh-CN" altLang="en-US" sz="1800" b="1">
            <a:latin typeface="仿宋_GB2312" pitchFamily="49" charset="-122"/>
            <a:ea typeface="仿宋_GB2312" pitchFamily="49" charset="-122"/>
          </a:endParaRPr>
        </a:p>
      </dgm:t>
    </dgm:pt>
    <dgm:pt modelId="{A6F02630-9799-4260-8BCF-876847CC7E0E}">
      <dgm:prSet phldrT="[文本]" custT="1"/>
      <dgm:spPr/>
      <dgm:t>
        <a:bodyPr/>
        <a:lstStyle/>
        <a:p>
          <a:r>
            <a:rPr lang="zh-CN" altLang="en-US" sz="1800" b="1" dirty="0">
              <a:latin typeface="仿宋_GB2312" pitchFamily="49" charset="-122"/>
              <a:ea typeface="仿宋_GB2312" pitchFamily="49" charset="-122"/>
            </a:rPr>
            <a:t>技术供给</a:t>
          </a:r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2" action="ppaction://hlinksldjump"/>
          </dgm14:cNvPr>
        </a:ext>
      </dgm:extLst>
    </dgm:pt>
    <dgm:pt modelId="{D8CF5BB0-989C-49D5-8937-CF77CD0E478D}" type="parTrans" cxnId="{92C787F0-D967-42BE-91C5-B9EC273BA428}">
      <dgm:prSet/>
      <dgm:spPr/>
      <dgm:t>
        <a:bodyPr/>
        <a:lstStyle/>
        <a:p>
          <a:endParaRPr lang="zh-CN" altLang="en-US" sz="1800" b="1">
            <a:latin typeface="仿宋_GB2312" pitchFamily="49" charset="-122"/>
            <a:ea typeface="仿宋_GB2312" pitchFamily="49" charset="-122"/>
          </a:endParaRPr>
        </a:p>
      </dgm:t>
    </dgm:pt>
    <dgm:pt modelId="{607032B0-BEF2-45F3-AF33-105AFCA67B5C}" type="sibTrans" cxnId="{92C787F0-D967-42BE-91C5-B9EC273BA428}">
      <dgm:prSet/>
      <dgm:spPr/>
      <dgm:t>
        <a:bodyPr/>
        <a:lstStyle/>
        <a:p>
          <a:endParaRPr lang="zh-CN" altLang="en-US" sz="1800" b="1">
            <a:latin typeface="仿宋_GB2312" pitchFamily="49" charset="-122"/>
            <a:ea typeface="仿宋_GB2312" pitchFamily="49" charset="-122"/>
          </a:endParaRPr>
        </a:p>
      </dgm:t>
    </dgm:pt>
    <dgm:pt modelId="{43652142-9CDC-4EB5-897A-E2A54308F058}">
      <dgm:prSet phldrT="[文本]" custT="1"/>
      <dgm:spPr/>
      <dgm:t>
        <a:bodyPr/>
        <a:lstStyle/>
        <a:p>
          <a:r>
            <a:rPr lang="zh-CN" altLang="en-US" sz="1800" b="1" dirty="0">
              <a:latin typeface="仿宋_GB2312" pitchFamily="49" charset="-122"/>
              <a:ea typeface="仿宋_GB2312" pitchFamily="49" charset="-122"/>
            </a:rPr>
            <a:t>产业信息</a:t>
          </a:r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3" action="ppaction://hlinksldjump"/>
          </dgm14:cNvPr>
        </a:ext>
      </dgm:extLst>
    </dgm:pt>
    <dgm:pt modelId="{8EA74CDD-813B-46A9-8427-F2B0F0147A60}" type="parTrans" cxnId="{BA4D11DC-B885-4B78-8564-6C67260724CE}">
      <dgm:prSet/>
      <dgm:spPr/>
      <dgm:t>
        <a:bodyPr/>
        <a:lstStyle/>
        <a:p>
          <a:endParaRPr lang="zh-CN" altLang="en-US" sz="1800" b="1">
            <a:latin typeface="仿宋_GB2312" pitchFamily="49" charset="-122"/>
            <a:ea typeface="仿宋_GB2312" pitchFamily="49" charset="-122"/>
          </a:endParaRPr>
        </a:p>
      </dgm:t>
    </dgm:pt>
    <dgm:pt modelId="{E80E0740-8574-4008-8659-CBE2173C5A1F}" type="sibTrans" cxnId="{BA4D11DC-B885-4B78-8564-6C67260724CE}">
      <dgm:prSet/>
      <dgm:spPr/>
      <dgm:t>
        <a:bodyPr/>
        <a:lstStyle/>
        <a:p>
          <a:endParaRPr lang="zh-CN" altLang="en-US" sz="1800" b="1">
            <a:latin typeface="仿宋_GB2312" pitchFamily="49" charset="-122"/>
            <a:ea typeface="仿宋_GB2312" pitchFamily="49" charset="-122"/>
          </a:endParaRPr>
        </a:p>
      </dgm:t>
    </dgm:pt>
    <dgm:pt modelId="{62737F16-F6BF-4A61-9BFB-367C21C9E8B3}">
      <dgm:prSet custT="1"/>
      <dgm:spPr/>
      <dgm:t>
        <a:bodyPr/>
        <a:lstStyle/>
        <a:p>
          <a:r>
            <a:rPr lang="zh-CN" altLang="en-US" sz="1800" b="1" dirty="0">
              <a:latin typeface="仿宋_GB2312" pitchFamily="49" charset="-122"/>
              <a:ea typeface="仿宋_GB2312" pitchFamily="49" charset="-122"/>
            </a:rPr>
            <a:t>供销对接</a:t>
          </a:r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4" action="ppaction://hlinksldjump"/>
          </dgm14:cNvPr>
        </a:ext>
      </dgm:extLst>
    </dgm:pt>
    <dgm:pt modelId="{BB23E2B4-F4C7-4D5B-AA8D-12DE82285BDA}" type="parTrans" cxnId="{475A5ABD-B0BA-4542-A7B0-A8DC13C9D9A7}">
      <dgm:prSet/>
      <dgm:spPr/>
      <dgm:t>
        <a:bodyPr/>
        <a:lstStyle/>
        <a:p>
          <a:endParaRPr lang="zh-CN" altLang="en-US" sz="1800" b="1">
            <a:latin typeface="仿宋_GB2312" pitchFamily="49" charset="-122"/>
            <a:ea typeface="仿宋_GB2312" pitchFamily="49" charset="-122"/>
          </a:endParaRPr>
        </a:p>
      </dgm:t>
    </dgm:pt>
    <dgm:pt modelId="{377D2E4A-F39F-4EDF-95FA-B9E00C142DA7}" type="sibTrans" cxnId="{475A5ABD-B0BA-4542-A7B0-A8DC13C9D9A7}">
      <dgm:prSet/>
      <dgm:spPr/>
      <dgm:t>
        <a:bodyPr/>
        <a:lstStyle/>
        <a:p>
          <a:endParaRPr lang="zh-CN" altLang="en-US" sz="1800" b="1">
            <a:latin typeface="仿宋_GB2312" pitchFamily="49" charset="-122"/>
            <a:ea typeface="仿宋_GB2312" pitchFamily="49" charset="-122"/>
          </a:endParaRPr>
        </a:p>
      </dgm:t>
    </dgm:pt>
    <dgm:pt modelId="{CADD1E30-AAAC-4BD5-8FE7-E68D5AB3B4D2}">
      <dgm:prSet custT="1"/>
      <dgm:spPr/>
      <dgm:t>
        <a:bodyPr/>
        <a:lstStyle/>
        <a:p>
          <a:r>
            <a:rPr lang="zh-CN" altLang="en-US" sz="1800" b="1" dirty="0">
              <a:latin typeface="仿宋_GB2312" pitchFamily="49" charset="-122"/>
              <a:ea typeface="仿宋_GB2312" pitchFamily="49" charset="-122"/>
            </a:rPr>
            <a:t>管理中心</a:t>
          </a:r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5" action="ppaction://hlinksldjump"/>
          </dgm14:cNvPr>
        </a:ext>
      </dgm:extLst>
    </dgm:pt>
    <dgm:pt modelId="{12B10FDC-A6F0-4337-A358-2394D0BB9BCC}" type="parTrans" cxnId="{154A4BAB-686B-4AF6-80BE-7ABE4D11AD63}">
      <dgm:prSet/>
      <dgm:spPr/>
      <dgm:t>
        <a:bodyPr/>
        <a:lstStyle/>
        <a:p>
          <a:endParaRPr lang="zh-CN" altLang="en-US" sz="1800" b="1">
            <a:latin typeface="仿宋_GB2312" pitchFamily="49" charset="-122"/>
            <a:ea typeface="仿宋_GB2312" pitchFamily="49" charset="-122"/>
          </a:endParaRPr>
        </a:p>
      </dgm:t>
    </dgm:pt>
    <dgm:pt modelId="{EF8C7551-1100-435A-93FA-37AA3D7A79BC}" type="sibTrans" cxnId="{154A4BAB-686B-4AF6-80BE-7ABE4D11AD63}">
      <dgm:prSet/>
      <dgm:spPr/>
      <dgm:t>
        <a:bodyPr/>
        <a:lstStyle/>
        <a:p>
          <a:endParaRPr lang="zh-CN" altLang="en-US" sz="1800" b="1">
            <a:latin typeface="仿宋_GB2312" pitchFamily="49" charset="-122"/>
            <a:ea typeface="仿宋_GB2312" pitchFamily="49" charset="-122"/>
          </a:endParaRPr>
        </a:p>
      </dgm:t>
    </dgm:pt>
    <dgm:pt modelId="{049AAAA9-CC62-4E87-B1A0-6786C45DA6F5}">
      <dgm:prSet custT="1"/>
      <dgm:spPr/>
      <dgm:t>
        <a:bodyPr/>
        <a:lstStyle/>
        <a:p>
          <a:r>
            <a:rPr lang="zh-CN" altLang="en-US" sz="1800" b="1">
              <a:latin typeface="仿宋_GB2312" pitchFamily="49" charset="-122"/>
              <a:ea typeface="仿宋_GB2312" pitchFamily="49" charset="-122"/>
            </a:rPr>
            <a:t>找专家</a:t>
          </a:r>
        </a:p>
      </dgm:t>
    </dgm:pt>
    <dgm:pt modelId="{E6091AF6-757C-4E80-8E16-D1B165EC0D61}" type="parTrans" cxnId="{9D0E1184-000C-4C1E-B5C7-BAA641D68F15}">
      <dgm:prSet/>
      <dgm:spPr/>
      <dgm:t>
        <a:bodyPr/>
        <a:lstStyle/>
        <a:p>
          <a:endParaRPr lang="zh-CN" altLang="en-US" sz="1800" b="1">
            <a:latin typeface="仿宋_GB2312" pitchFamily="49" charset="-122"/>
            <a:ea typeface="仿宋_GB2312" pitchFamily="49" charset="-122"/>
          </a:endParaRPr>
        </a:p>
      </dgm:t>
    </dgm:pt>
    <dgm:pt modelId="{B6707717-7DD7-4637-98D4-27FCE25958E0}" type="sibTrans" cxnId="{9D0E1184-000C-4C1E-B5C7-BAA641D68F15}">
      <dgm:prSet/>
      <dgm:spPr/>
      <dgm:t>
        <a:bodyPr/>
        <a:lstStyle/>
        <a:p>
          <a:endParaRPr lang="zh-CN" altLang="en-US" sz="1800" b="1">
            <a:latin typeface="仿宋_GB2312" pitchFamily="49" charset="-122"/>
            <a:ea typeface="仿宋_GB2312" pitchFamily="49" charset="-122"/>
          </a:endParaRPr>
        </a:p>
      </dgm:t>
    </dgm:pt>
    <dgm:pt modelId="{6F95CFBF-04AB-4C09-A581-685DCE6ABB12}">
      <dgm:prSet custT="1"/>
      <dgm:spPr/>
      <dgm:t>
        <a:bodyPr/>
        <a:lstStyle/>
        <a:p>
          <a:r>
            <a:rPr lang="zh-CN" altLang="en-US" sz="1800" b="1">
              <a:latin typeface="仿宋_GB2312" pitchFamily="49" charset="-122"/>
              <a:ea typeface="仿宋_GB2312" pitchFamily="49" charset="-122"/>
            </a:rPr>
            <a:t>报需求</a:t>
          </a:r>
        </a:p>
      </dgm:t>
    </dgm:pt>
    <dgm:pt modelId="{1C25E67F-1471-4B49-84D1-FE0D49F3F581}" type="parTrans" cxnId="{B92AC53E-5939-4CE6-AC80-71619BD1A81D}">
      <dgm:prSet/>
      <dgm:spPr/>
      <dgm:t>
        <a:bodyPr/>
        <a:lstStyle/>
        <a:p>
          <a:endParaRPr lang="zh-CN" altLang="en-US" sz="1800" b="1">
            <a:latin typeface="仿宋_GB2312" pitchFamily="49" charset="-122"/>
            <a:ea typeface="仿宋_GB2312" pitchFamily="49" charset="-122"/>
          </a:endParaRPr>
        </a:p>
      </dgm:t>
    </dgm:pt>
    <dgm:pt modelId="{1594729C-0A47-4E8C-B7C8-A1084BB01D67}" type="sibTrans" cxnId="{B92AC53E-5939-4CE6-AC80-71619BD1A81D}">
      <dgm:prSet/>
      <dgm:spPr/>
      <dgm:t>
        <a:bodyPr/>
        <a:lstStyle/>
        <a:p>
          <a:endParaRPr lang="zh-CN" altLang="en-US" sz="1800" b="1">
            <a:latin typeface="仿宋_GB2312" pitchFamily="49" charset="-122"/>
            <a:ea typeface="仿宋_GB2312" pitchFamily="49" charset="-122"/>
          </a:endParaRPr>
        </a:p>
      </dgm:t>
    </dgm:pt>
    <dgm:pt modelId="{AD645691-12CC-40CB-953B-7283FDE52AC3}">
      <dgm:prSet custT="1"/>
      <dgm:spPr/>
      <dgm:t>
        <a:bodyPr/>
        <a:lstStyle/>
        <a:p>
          <a:r>
            <a:rPr lang="zh-CN" altLang="en-US" sz="1600" b="1" dirty="0" smtClean="0">
              <a:latin typeface="仿宋_GB2312" pitchFamily="49" charset="-122"/>
              <a:ea typeface="仿宋_GB2312" pitchFamily="49" charset="-122"/>
            </a:rPr>
            <a:t>宏观产业资讯</a:t>
          </a:r>
          <a:endParaRPr lang="zh-CN" altLang="en-US" sz="1600" b="1" dirty="0">
            <a:latin typeface="仿宋_GB2312" pitchFamily="49" charset="-122"/>
            <a:ea typeface="仿宋_GB2312" pitchFamily="49" charset="-122"/>
          </a:endParaRPr>
        </a:p>
      </dgm:t>
    </dgm:pt>
    <dgm:pt modelId="{75DA3AAD-D70D-445F-8677-B27FABB63EB6}" type="parTrans" cxnId="{FB951BEB-1029-4C81-88A0-7184DB3FA680}">
      <dgm:prSet/>
      <dgm:spPr/>
      <dgm:t>
        <a:bodyPr/>
        <a:lstStyle/>
        <a:p>
          <a:endParaRPr lang="zh-CN" altLang="en-US" sz="1800" b="1">
            <a:latin typeface="仿宋_GB2312" pitchFamily="49" charset="-122"/>
            <a:ea typeface="仿宋_GB2312" pitchFamily="49" charset="-122"/>
          </a:endParaRPr>
        </a:p>
      </dgm:t>
    </dgm:pt>
    <dgm:pt modelId="{00412B39-F195-4DEF-8050-A9F708B50B89}" type="sibTrans" cxnId="{FB951BEB-1029-4C81-88A0-7184DB3FA680}">
      <dgm:prSet/>
      <dgm:spPr/>
      <dgm:t>
        <a:bodyPr/>
        <a:lstStyle/>
        <a:p>
          <a:endParaRPr lang="zh-CN" altLang="en-US" sz="1800" b="1">
            <a:latin typeface="仿宋_GB2312" pitchFamily="49" charset="-122"/>
            <a:ea typeface="仿宋_GB2312" pitchFamily="49" charset="-122"/>
          </a:endParaRPr>
        </a:p>
      </dgm:t>
    </dgm:pt>
    <dgm:pt modelId="{8D9121CC-75BD-4C65-99BF-0D58376630E3}">
      <dgm:prSet custT="1"/>
      <dgm:spPr/>
      <dgm:t>
        <a:bodyPr/>
        <a:lstStyle/>
        <a:p>
          <a:r>
            <a:rPr lang="zh-CN" altLang="en-US" sz="1600" b="1" dirty="0" smtClean="0">
              <a:latin typeface="仿宋_GB2312" pitchFamily="49" charset="-122"/>
              <a:ea typeface="仿宋_GB2312" pitchFamily="49" charset="-122"/>
            </a:rPr>
            <a:t>地方特色</a:t>
          </a:r>
          <a:r>
            <a:rPr lang="zh-CN" altLang="en-US" sz="1600" b="1" dirty="0">
              <a:latin typeface="仿宋_GB2312" pitchFamily="49" charset="-122"/>
              <a:ea typeface="仿宋_GB2312" pitchFamily="49" charset="-122"/>
            </a:rPr>
            <a:t>产业</a:t>
          </a:r>
        </a:p>
      </dgm:t>
    </dgm:pt>
    <dgm:pt modelId="{5D167CD0-5926-430F-B50F-97731279AF81}" type="parTrans" cxnId="{85C9E04E-2C2B-41D4-80CF-EFA4878CC8BF}">
      <dgm:prSet/>
      <dgm:spPr/>
      <dgm:t>
        <a:bodyPr/>
        <a:lstStyle/>
        <a:p>
          <a:endParaRPr lang="zh-CN" altLang="en-US" sz="1800" b="1">
            <a:latin typeface="仿宋_GB2312" pitchFamily="49" charset="-122"/>
            <a:ea typeface="仿宋_GB2312" pitchFamily="49" charset="-122"/>
          </a:endParaRPr>
        </a:p>
      </dgm:t>
    </dgm:pt>
    <dgm:pt modelId="{C3BD13C2-CFE9-4C78-BAD3-A56CD88345C6}" type="sibTrans" cxnId="{85C9E04E-2C2B-41D4-80CF-EFA4878CC8BF}">
      <dgm:prSet/>
      <dgm:spPr/>
      <dgm:t>
        <a:bodyPr/>
        <a:lstStyle/>
        <a:p>
          <a:endParaRPr lang="zh-CN" altLang="en-US" sz="1800" b="1">
            <a:latin typeface="仿宋_GB2312" pitchFamily="49" charset="-122"/>
            <a:ea typeface="仿宋_GB2312" pitchFamily="49" charset="-122"/>
          </a:endParaRPr>
        </a:p>
      </dgm:t>
    </dgm:pt>
    <dgm:pt modelId="{7484C410-9B31-4EA5-A4FF-04A53F55D050}">
      <dgm:prSet custT="1"/>
      <dgm:spPr/>
      <dgm:t>
        <a:bodyPr/>
        <a:lstStyle/>
        <a:p>
          <a:r>
            <a:rPr lang="zh-CN" altLang="en-US" sz="1600" b="1" dirty="0">
              <a:latin typeface="仿宋_GB2312" pitchFamily="49" charset="-122"/>
              <a:ea typeface="仿宋_GB2312" pitchFamily="49" charset="-122"/>
            </a:rPr>
            <a:t>农产品销售</a:t>
          </a:r>
        </a:p>
      </dgm:t>
    </dgm:pt>
    <dgm:pt modelId="{7BE53B5D-B061-4BA5-AB70-38CB45AA8250}" type="parTrans" cxnId="{8029B968-0D48-435C-8BC5-E889791963B7}">
      <dgm:prSet/>
      <dgm:spPr/>
      <dgm:t>
        <a:bodyPr/>
        <a:lstStyle/>
        <a:p>
          <a:endParaRPr lang="zh-CN" altLang="en-US" sz="1800" b="1">
            <a:latin typeface="仿宋_GB2312" pitchFamily="49" charset="-122"/>
            <a:ea typeface="仿宋_GB2312" pitchFamily="49" charset="-122"/>
          </a:endParaRPr>
        </a:p>
      </dgm:t>
    </dgm:pt>
    <dgm:pt modelId="{BC3FA973-A44C-4174-A478-B11704752E0C}" type="sibTrans" cxnId="{8029B968-0D48-435C-8BC5-E889791963B7}">
      <dgm:prSet/>
      <dgm:spPr/>
      <dgm:t>
        <a:bodyPr/>
        <a:lstStyle/>
        <a:p>
          <a:endParaRPr lang="zh-CN" altLang="en-US" sz="1800" b="1">
            <a:latin typeface="仿宋_GB2312" pitchFamily="49" charset="-122"/>
            <a:ea typeface="仿宋_GB2312" pitchFamily="49" charset="-122"/>
          </a:endParaRPr>
        </a:p>
      </dgm:t>
    </dgm:pt>
    <dgm:pt modelId="{985480CF-707D-4756-9A05-D9C7807A6AE6}">
      <dgm:prSet custT="1"/>
      <dgm:spPr/>
      <dgm:t>
        <a:bodyPr/>
        <a:lstStyle/>
        <a:p>
          <a:r>
            <a:rPr lang="zh-CN" altLang="en-US" sz="1600" b="1" dirty="0">
              <a:latin typeface="仿宋_GB2312" pitchFamily="49" charset="-122"/>
              <a:ea typeface="仿宋_GB2312" pitchFamily="49" charset="-122"/>
            </a:rPr>
            <a:t>生产资料供应</a:t>
          </a:r>
        </a:p>
      </dgm:t>
    </dgm:pt>
    <dgm:pt modelId="{724CD583-A551-4F07-9C24-0A13B20C42AC}" type="parTrans" cxnId="{69103BF6-F1C2-455E-ADEE-45E92CE5E61B}">
      <dgm:prSet/>
      <dgm:spPr/>
      <dgm:t>
        <a:bodyPr/>
        <a:lstStyle/>
        <a:p>
          <a:endParaRPr lang="zh-CN" altLang="en-US" sz="1800" b="1">
            <a:latin typeface="仿宋_GB2312" pitchFamily="49" charset="-122"/>
            <a:ea typeface="仿宋_GB2312" pitchFamily="49" charset="-122"/>
          </a:endParaRPr>
        </a:p>
      </dgm:t>
    </dgm:pt>
    <dgm:pt modelId="{10ACB33C-29F2-4D6E-B0C8-8189228C65CA}" type="sibTrans" cxnId="{69103BF6-F1C2-455E-ADEE-45E92CE5E61B}">
      <dgm:prSet/>
      <dgm:spPr/>
      <dgm:t>
        <a:bodyPr/>
        <a:lstStyle/>
        <a:p>
          <a:endParaRPr lang="zh-CN" altLang="en-US" sz="1800" b="1">
            <a:latin typeface="仿宋_GB2312" pitchFamily="49" charset="-122"/>
            <a:ea typeface="仿宋_GB2312" pitchFamily="49" charset="-122"/>
          </a:endParaRPr>
        </a:p>
      </dgm:t>
    </dgm:pt>
    <dgm:pt modelId="{DD126FC7-DF12-4DCE-8667-6BE6F4AE568B}">
      <dgm:prSet custT="1"/>
      <dgm:spPr/>
      <dgm:t>
        <a:bodyPr/>
        <a:lstStyle/>
        <a:p>
          <a:r>
            <a:rPr lang="zh-CN" altLang="en-US" sz="1600" b="1">
              <a:latin typeface="仿宋_GB2312" pitchFamily="49" charset="-122"/>
              <a:ea typeface="仿宋_GB2312" pitchFamily="49" charset="-122"/>
            </a:rPr>
            <a:t>生活物资供应</a:t>
          </a:r>
        </a:p>
      </dgm:t>
    </dgm:pt>
    <dgm:pt modelId="{094D101D-7DCB-449F-8C95-A9398A30F67E}" type="parTrans" cxnId="{4F64DDFA-77C8-45C1-98BC-4788074E3B1F}">
      <dgm:prSet/>
      <dgm:spPr/>
      <dgm:t>
        <a:bodyPr/>
        <a:lstStyle/>
        <a:p>
          <a:endParaRPr lang="zh-CN" altLang="en-US" sz="1800" b="1">
            <a:latin typeface="仿宋_GB2312" pitchFamily="49" charset="-122"/>
            <a:ea typeface="仿宋_GB2312" pitchFamily="49" charset="-122"/>
          </a:endParaRPr>
        </a:p>
      </dgm:t>
    </dgm:pt>
    <dgm:pt modelId="{C825D502-FACA-427C-A4DC-507DA5A5F1E9}" type="sibTrans" cxnId="{4F64DDFA-77C8-45C1-98BC-4788074E3B1F}">
      <dgm:prSet/>
      <dgm:spPr/>
      <dgm:t>
        <a:bodyPr/>
        <a:lstStyle/>
        <a:p>
          <a:endParaRPr lang="zh-CN" altLang="en-US" sz="1800" b="1">
            <a:latin typeface="仿宋_GB2312" pitchFamily="49" charset="-122"/>
            <a:ea typeface="仿宋_GB2312" pitchFamily="49" charset="-122"/>
          </a:endParaRPr>
        </a:p>
      </dgm:t>
    </dgm:pt>
    <dgm:pt modelId="{58AAEA85-2E43-47EE-A057-DDB050F65877}">
      <dgm:prSet custT="1"/>
      <dgm:spPr/>
      <dgm:t>
        <a:bodyPr/>
        <a:lstStyle/>
        <a:p>
          <a:r>
            <a:rPr lang="zh-CN" altLang="en-US" sz="1800" b="1">
              <a:latin typeface="仿宋_GB2312" pitchFamily="49" charset="-122"/>
              <a:ea typeface="仿宋_GB2312" pitchFamily="49" charset="-122"/>
            </a:rPr>
            <a:t>新闻动态管理</a:t>
          </a:r>
        </a:p>
      </dgm:t>
    </dgm:pt>
    <dgm:pt modelId="{E4A3CCCD-6566-4646-8BB2-82FB9F99513B}" type="parTrans" cxnId="{870C5541-A850-4E2D-B523-19B593686DBC}">
      <dgm:prSet/>
      <dgm:spPr/>
      <dgm:t>
        <a:bodyPr/>
        <a:lstStyle/>
        <a:p>
          <a:endParaRPr lang="zh-CN" altLang="en-US" sz="1800" b="1">
            <a:latin typeface="仿宋_GB2312" pitchFamily="49" charset="-122"/>
            <a:ea typeface="仿宋_GB2312" pitchFamily="49" charset="-122"/>
          </a:endParaRPr>
        </a:p>
      </dgm:t>
    </dgm:pt>
    <dgm:pt modelId="{08BB08BC-6557-4D34-965E-05EFEE75587F}" type="sibTrans" cxnId="{870C5541-A850-4E2D-B523-19B593686DBC}">
      <dgm:prSet/>
      <dgm:spPr/>
      <dgm:t>
        <a:bodyPr/>
        <a:lstStyle/>
        <a:p>
          <a:endParaRPr lang="zh-CN" altLang="en-US" sz="1800" b="1">
            <a:latin typeface="仿宋_GB2312" pitchFamily="49" charset="-122"/>
            <a:ea typeface="仿宋_GB2312" pitchFamily="49" charset="-122"/>
          </a:endParaRPr>
        </a:p>
      </dgm:t>
    </dgm:pt>
    <dgm:pt modelId="{7463642C-FD0A-4829-98E2-2A9C673688D5}">
      <dgm:prSet custT="1"/>
      <dgm:spPr/>
      <dgm:t>
        <a:bodyPr/>
        <a:lstStyle/>
        <a:p>
          <a:r>
            <a:rPr lang="zh-CN" altLang="en-US" sz="1800" b="1">
              <a:latin typeface="仿宋_GB2312" pitchFamily="49" charset="-122"/>
              <a:ea typeface="仿宋_GB2312" pitchFamily="49" charset="-122"/>
            </a:rPr>
            <a:t>精准脱贫管理</a:t>
          </a:r>
        </a:p>
      </dgm:t>
    </dgm:pt>
    <dgm:pt modelId="{45874FA2-06B5-4B78-9AB7-7597476722F5}" type="parTrans" cxnId="{2488B045-290D-4351-8A06-61F0BC6517C2}">
      <dgm:prSet/>
      <dgm:spPr/>
      <dgm:t>
        <a:bodyPr/>
        <a:lstStyle/>
        <a:p>
          <a:endParaRPr lang="zh-CN" altLang="en-US" sz="1800" b="1">
            <a:latin typeface="仿宋_GB2312" pitchFamily="49" charset="-122"/>
            <a:ea typeface="仿宋_GB2312" pitchFamily="49" charset="-122"/>
          </a:endParaRPr>
        </a:p>
      </dgm:t>
    </dgm:pt>
    <dgm:pt modelId="{4453FD35-5098-4D5A-B15B-25075359EAA0}" type="sibTrans" cxnId="{2488B045-290D-4351-8A06-61F0BC6517C2}">
      <dgm:prSet/>
      <dgm:spPr/>
      <dgm:t>
        <a:bodyPr/>
        <a:lstStyle/>
        <a:p>
          <a:endParaRPr lang="zh-CN" altLang="en-US" sz="1800" b="1">
            <a:latin typeface="仿宋_GB2312" pitchFamily="49" charset="-122"/>
            <a:ea typeface="仿宋_GB2312" pitchFamily="49" charset="-122"/>
          </a:endParaRPr>
        </a:p>
      </dgm:t>
    </dgm:pt>
    <dgm:pt modelId="{D304E772-CFFB-4B44-B7BF-50301A8DB823}">
      <dgm:prSet custT="1"/>
      <dgm:spPr/>
      <dgm:t>
        <a:bodyPr/>
        <a:lstStyle/>
        <a:p>
          <a:r>
            <a:rPr lang="zh-CN" altLang="en-US" sz="1800" b="1">
              <a:latin typeface="仿宋_GB2312" pitchFamily="49" charset="-122"/>
              <a:ea typeface="仿宋_GB2312" pitchFamily="49" charset="-122"/>
            </a:rPr>
            <a:t>专家服务管理</a:t>
          </a:r>
        </a:p>
      </dgm:t>
    </dgm:pt>
    <dgm:pt modelId="{4C1C9BB1-9C77-45B5-89E1-CBB2A9060E02}" type="parTrans" cxnId="{DECE5825-54A7-4D4D-A076-53B50A63033C}">
      <dgm:prSet/>
      <dgm:spPr/>
      <dgm:t>
        <a:bodyPr/>
        <a:lstStyle/>
        <a:p>
          <a:endParaRPr lang="zh-CN" altLang="en-US" sz="1800" b="1">
            <a:latin typeface="仿宋_GB2312" pitchFamily="49" charset="-122"/>
            <a:ea typeface="仿宋_GB2312" pitchFamily="49" charset="-122"/>
          </a:endParaRPr>
        </a:p>
      </dgm:t>
    </dgm:pt>
    <dgm:pt modelId="{8329A036-13AF-4E5C-B5DF-C0111E8FEA2D}" type="sibTrans" cxnId="{DECE5825-54A7-4D4D-A076-53B50A63033C}">
      <dgm:prSet/>
      <dgm:spPr/>
      <dgm:t>
        <a:bodyPr/>
        <a:lstStyle/>
        <a:p>
          <a:endParaRPr lang="zh-CN" altLang="en-US" sz="1800" b="1">
            <a:latin typeface="仿宋_GB2312" pitchFamily="49" charset="-122"/>
            <a:ea typeface="仿宋_GB2312" pitchFamily="49" charset="-122"/>
          </a:endParaRPr>
        </a:p>
      </dgm:t>
    </dgm:pt>
    <dgm:pt modelId="{D241BC09-3615-4923-A352-52F09F11FA93}">
      <dgm:prSet custT="1"/>
      <dgm:spPr/>
      <dgm:t>
        <a:bodyPr/>
        <a:lstStyle/>
        <a:p>
          <a:r>
            <a:rPr lang="zh-CN" altLang="en-US" sz="1800" b="1">
              <a:latin typeface="仿宋_GB2312" pitchFamily="49" charset="-122"/>
              <a:ea typeface="仿宋_GB2312" pitchFamily="49" charset="-122"/>
            </a:rPr>
            <a:t>绩效考核管理</a:t>
          </a:r>
        </a:p>
      </dgm:t>
    </dgm:pt>
    <dgm:pt modelId="{AFCCE8C6-70A0-4C0E-A2AD-461C823FDB53}" type="parTrans" cxnId="{1296B2A9-C69D-4FEA-9740-0D608F268B0B}">
      <dgm:prSet/>
      <dgm:spPr/>
      <dgm:t>
        <a:bodyPr/>
        <a:lstStyle/>
        <a:p>
          <a:endParaRPr lang="zh-CN" altLang="en-US" sz="1800" b="1">
            <a:latin typeface="仿宋_GB2312" pitchFamily="49" charset="-122"/>
            <a:ea typeface="仿宋_GB2312" pitchFamily="49" charset="-122"/>
          </a:endParaRPr>
        </a:p>
      </dgm:t>
    </dgm:pt>
    <dgm:pt modelId="{D1559865-C9DC-4175-8B60-70FB19623D02}" type="sibTrans" cxnId="{1296B2A9-C69D-4FEA-9740-0D608F268B0B}">
      <dgm:prSet/>
      <dgm:spPr/>
      <dgm:t>
        <a:bodyPr/>
        <a:lstStyle/>
        <a:p>
          <a:endParaRPr lang="zh-CN" altLang="en-US" sz="1800" b="1">
            <a:latin typeface="仿宋_GB2312" pitchFamily="49" charset="-122"/>
            <a:ea typeface="仿宋_GB2312" pitchFamily="49" charset="-122"/>
          </a:endParaRPr>
        </a:p>
      </dgm:t>
    </dgm:pt>
    <dgm:pt modelId="{02D20606-6C8A-4BD4-A89C-AACB7A74CAA0}">
      <dgm:prSet custT="1"/>
      <dgm:spPr/>
      <dgm:t>
        <a:bodyPr/>
        <a:lstStyle/>
        <a:p>
          <a:r>
            <a:rPr lang="zh-CN" altLang="en-US" sz="1800" b="1">
              <a:latin typeface="仿宋_GB2312" pitchFamily="49" charset="-122"/>
              <a:ea typeface="仿宋_GB2312" pitchFamily="49" charset="-122"/>
            </a:rPr>
            <a:t>信息服务管理</a:t>
          </a:r>
        </a:p>
      </dgm:t>
    </dgm:pt>
    <dgm:pt modelId="{8E9D0346-1CF9-4F23-A908-34111831C6A6}" type="parTrans" cxnId="{B39F71DC-EE77-43E4-A5C8-61F4DAC07502}">
      <dgm:prSet/>
      <dgm:spPr/>
      <dgm:t>
        <a:bodyPr/>
        <a:lstStyle/>
        <a:p>
          <a:endParaRPr lang="zh-CN" altLang="en-US" sz="1800" b="1">
            <a:latin typeface="仿宋_GB2312" pitchFamily="49" charset="-122"/>
            <a:ea typeface="仿宋_GB2312" pitchFamily="49" charset="-122"/>
          </a:endParaRPr>
        </a:p>
      </dgm:t>
    </dgm:pt>
    <dgm:pt modelId="{A1CBCFBB-42D4-4540-971C-1C80083C7010}" type="sibTrans" cxnId="{B39F71DC-EE77-43E4-A5C8-61F4DAC07502}">
      <dgm:prSet/>
      <dgm:spPr/>
      <dgm:t>
        <a:bodyPr/>
        <a:lstStyle/>
        <a:p>
          <a:endParaRPr lang="zh-CN" altLang="en-US" sz="1800" b="1"/>
        </a:p>
      </dgm:t>
    </dgm:pt>
    <dgm:pt modelId="{AEC1AFDC-DB3E-4369-AE13-B633A6ACCE0B}">
      <dgm:prSet custT="1"/>
      <dgm:spPr/>
      <dgm:t>
        <a:bodyPr/>
        <a:lstStyle/>
        <a:p>
          <a:r>
            <a:rPr lang="zh-CN" altLang="en-US" sz="1800" b="1" dirty="0">
              <a:latin typeface="仿宋_GB2312" pitchFamily="49" charset="-122"/>
              <a:ea typeface="仿宋_GB2312" pitchFamily="49" charset="-122"/>
            </a:rPr>
            <a:t>用户管理</a:t>
          </a:r>
        </a:p>
      </dgm:t>
    </dgm:pt>
    <dgm:pt modelId="{EDCB247E-FA85-4F6B-AEE0-11A7A5125590}" type="parTrans" cxnId="{F821998B-5BCF-4C39-BEC0-CD06C4152152}">
      <dgm:prSet/>
      <dgm:spPr/>
      <dgm:t>
        <a:bodyPr/>
        <a:lstStyle/>
        <a:p>
          <a:endParaRPr lang="zh-CN" altLang="en-US" sz="1800" b="1">
            <a:latin typeface="仿宋_GB2312" pitchFamily="49" charset="-122"/>
            <a:ea typeface="仿宋_GB2312" pitchFamily="49" charset="-122"/>
          </a:endParaRPr>
        </a:p>
      </dgm:t>
    </dgm:pt>
    <dgm:pt modelId="{0FB94916-28E9-4DB7-AEBB-BF7F4B0F7C47}" type="sibTrans" cxnId="{F821998B-5BCF-4C39-BEC0-CD06C4152152}">
      <dgm:prSet/>
      <dgm:spPr/>
      <dgm:t>
        <a:bodyPr/>
        <a:lstStyle/>
        <a:p>
          <a:endParaRPr lang="zh-CN" altLang="en-US" sz="1800" b="1"/>
        </a:p>
      </dgm:t>
    </dgm:pt>
    <dgm:pt modelId="{79951B14-6FF7-4708-BF17-4F80E7DDD221}">
      <dgm:prSet phldrT="[文本]" custT="1"/>
      <dgm:spPr/>
      <dgm:t>
        <a:bodyPr/>
        <a:lstStyle/>
        <a:p>
          <a:r>
            <a:rPr lang="zh-CN" altLang="en-US" sz="1800" b="1" dirty="0" smtClean="0">
              <a:latin typeface="仿宋_GB2312" pitchFamily="49" charset="-122"/>
              <a:ea typeface="仿宋_GB2312" pitchFamily="49" charset="-122"/>
            </a:rPr>
            <a:t>冷链物流</a:t>
          </a:r>
          <a:endParaRPr lang="zh-CN" altLang="en-US" sz="1800" b="1" dirty="0">
            <a:latin typeface="仿宋_GB2312" pitchFamily="49" charset="-122"/>
            <a:ea typeface="仿宋_GB2312" pitchFamily="49" charset="-122"/>
          </a:endParaRPr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2" action="ppaction://hlinksldjump"/>
          </dgm14:cNvPr>
        </a:ext>
      </dgm:extLst>
    </dgm:pt>
    <dgm:pt modelId="{0C9DB6F3-E1FA-4C4A-9BA9-828F546A2C56}" type="parTrans" cxnId="{A93ECFF5-0501-40A7-B0D9-B9CA5B32C478}">
      <dgm:prSet/>
      <dgm:spPr/>
      <dgm:t>
        <a:bodyPr/>
        <a:lstStyle/>
        <a:p>
          <a:endParaRPr lang="zh-CN" altLang="en-US"/>
        </a:p>
      </dgm:t>
    </dgm:pt>
    <dgm:pt modelId="{83928D9E-8462-4D13-8625-CF75FDC4CAEB}" type="sibTrans" cxnId="{A93ECFF5-0501-40A7-B0D9-B9CA5B32C478}">
      <dgm:prSet/>
      <dgm:spPr/>
      <dgm:t>
        <a:bodyPr/>
        <a:lstStyle/>
        <a:p>
          <a:endParaRPr lang="zh-CN" altLang="en-US"/>
        </a:p>
      </dgm:t>
    </dgm:pt>
    <dgm:pt modelId="{6281C5B3-836F-49E5-B83E-896FBDCAE10A}">
      <dgm:prSet phldrT="[文本]" custT="1"/>
      <dgm:spPr/>
      <dgm:t>
        <a:bodyPr/>
        <a:lstStyle/>
        <a:p>
          <a:r>
            <a:rPr lang="zh-CN" altLang="en-US" sz="1800" b="1" dirty="0" smtClean="0">
              <a:latin typeface="仿宋_GB2312" pitchFamily="49" charset="-122"/>
              <a:ea typeface="仿宋_GB2312" pitchFamily="49" charset="-122"/>
            </a:rPr>
            <a:t>优良品种</a:t>
          </a:r>
          <a:endParaRPr lang="zh-CN" altLang="en-US" sz="1800" b="1" dirty="0">
            <a:latin typeface="仿宋_GB2312" pitchFamily="49" charset="-122"/>
            <a:ea typeface="仿宋_GB2312" pitchFamily="49" charset="-122"/>
          </a:endParaRPr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2" action="ppaction://hlinksldjump"/>
          </dgm14:cNvPr>
        </a:ext>
      </dgm:extLst>
    </dgm:pt>
    <dgm:pt modelId="{2DC85112-2CF4-4AC7-B5B7-7C78D0D7FC97}" type="parTrans" cxnId="{591B3824-BB41-447B-AE92-CA6FA5A1EDB2}">
      <dgm:prSet/>
      <dgm:spPr/>
      <dgm:t>
        <a:bodyPr/>
        <a:lstStyle/>
        <a:p>
          <a:endParaRPr lang="zh-CN" altLang="en-US"/>
        </a:p>
      </dgm:t>
    </dgm:pt>
    <dgm:pt modelId="{33CAA9AB-759D-4EF3-A9A6-D5805B4FBAEB}" type="sibTrans" cxnId="{591B3824-BB41-447B-AE92-CA6FA5A1EDB2}">
      <dgm:prSet/>
      <dgm:spPr/>
      <dgm:t>
        <a:bodyPr/>
        <a:lstStyle/>
        <a:p>
          <a:endParaRPr lang="zh-CN" altLang="en-US"/>
        </a:p>
      </dgm:t>
    </dgm:pt>
    <dgm:pt modelId="{BB501CD5-B1B6-4A7A-BDBE-1478DBB123D4}">
      <dgm:prSet phldrT="[文本]" custT="1"/>
      <dgm:spPr/>
      <dgm:t>
        <a:bodyPr/>
        <a:lstStyle/>
        <a:p>
          <a:r>
            <a:rPr lang="zh-CN" altLang="en-US" sz="1800" b="1" dirty="0" smtClean="0">
              <a:latin typeface="仿宋_GB2312" pitchFamily="49" charset="-122"/>
              <a:ea typeface="仿宋_GB2312" pitchFamily="49" charset="-122"/>
            </a:rPr>
            <a:t>种养技术</a:t>
          </a:r>
          <a:endParaRPr lang="zh-CN" altLang="en-US" sz="1800" b="1" dirty="0">
            <a:latin typeface="仿宋_GB2312" pitchFamily="49" charset="-122"/>
            <a:ea typeface="仿宋_GB2312" pitchFamily="49" charset="-122"/>
          </a:endParaRPr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2" action="ppaction://hlinksldjump"/>
          </dgm14:cNvPr>
        </a:ext>
      </dgm:extLst>
    </dgm:pt>
    <dgm:pt modelId="{C563E839-7F34-4767-A2C2-A63AAD9D7975}" type="parTrans" cxnId="{49A180F8-23DA-4E45-8A76-148EFA17876E}">
      <dgm:prSet/>
      <dgm:spPr/>
      <dgm:t>
        <a:bodyPr/>
        <a:lstStyle/>
        <a:p>
          <a:endParaRPr lang="zh-CN" altLang="en-US"/>
        </a:p>
      </dgm:t>
    </dgm:pt>
    <dgm:pt modelId="{1C8B494A-3E84-4710-840D-571AEDBDAAF9}" type="sibTrans" cxnId="{49A180F8-23DA-4E45-8A76-148EFA17876E}">
      <dgm:prSet/>
      <dgm:spPr/>
      <dgm:t>
        <a:bodyPr/>
        <a:lstStyle/>
        <a:p>
          <a:endParaRPr lang="zh-CN" altLang="en-US"/>
        </a:p>
      </dgm:t>
    </dgm:pt>
    <dgm:pt modelId="{F74ADB62-6A1A-4988-9B76-013A01F9422A}">
      <dgm:prSet phldrT="[文本]" custT="1"/>
      <dgm:spPr/>
      <dgm:t>
        <a:bodyPr/>
        <a:lstStyle/>
        <a:p>
          <a:r>
            <a:rPr lang="zh-CN" altLang="en-US" sz="1600" b="1" dirty="0" smtClean="0">
              <a:latin typeface="仿宋_GB2312" pitchFamily="49" charset="-122"/>
              <a:ea typeface="仿宋_GB2312" pitchFamily="49" charset="-122"/>
            </a:rPr>
            <a:t>农产品加工</a:t>
          </a:r>
          <a:endParaRPr lang="zh-CN" altLang="en-US" sz="1600" b="1" dirty="0">
            <a:latin typeface="仿宋_GB2312" pitchFamily="49" charset="-122"/>
            <a:ea typeface="仿宋_GB2312" pitchFamily="49" charset="-122"/>
          </a:endParaRPr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2" action="ppaction://hlinksldjump"/>
          </dgm14:cNvPr>
        </a:ext>
      </dgm:extLst>
    </dgm:pt>
    <dgm:pt modelId="{022D25BF-2AB8-4BE7-88FA-E87DF22A3631}" type="parTrans" cxnId="{1B0CE97F-584E-4960-A73C-7A8660B137D5}">
      <dgm:prSet/>
      <dgm:spPr/>
      <dgm:t>
        <a:bodyPr/>
        <a:lstStyle/>
        <a:p>
          <a:endParaRPr lang="zh-CN" altLang="en-US"/>
        </a:p>
      </dgm:t>
    </dgm:pt>
    <dgm:pt modelId="{9F8EDAB2-B84F-48C3-8916-E67F23FD39F5}" type="sibTrans" cxnId="{1B0CE97F-584E-4960-A73C-7A8660B137D5}">
      <dgm:prSet/>
      <dgm:spPr/>
      <dgm:t>
        <a:bodyPr/>
        <a:lstStyle/>
        <a:p>
          <a:endParaRPr lang="zh-CN" altLang="en-US"/>
        </a:p>
      </dgm:t>
    </dgm:pt>
    <dgm:pt modelId="{BD95C54A-BAB3-4E59-A1C2-5DC39DBB6363}">
      <dgm:prSet phldrT="[文本]" custT="1"/>
      <dgm:spPr/>
      <dgm:t>
        <a:bodyPr/>
        <a:lstStyle/>
        <a:p>
          <a:r>
            <a:rPr lang="zh-CN" altLang="en-US" sz="1800" b="1" dirty="0" smtClean="0">
              <a:latin typeface="仿宋_GB2312" pitchFamily="49" charset="-122"/>
              <a:ea typeface="仿宋_GB2312" pitchFamily="49" charset="-122"/>
            </a:rPr>
            <a:t>储存保鲜</a:t>
          </a:r>
          <a:endParaRPr lang="zh-CN" altLang="en-US" sz="1800" b="1" dirty="0">
            <a:latin typeface="仿宋_GB2312" pitchFamily="49" charset="-122"/>
            <a:ea typeface="仿宋_GB2312" pitchFamily="49" charset="-122"/>
          </a:endParaRPr>
        </a:p>
      </dgm:t>
      <dgm:extLst>
        <a:ext uri="{E40237B7-FDA0-4F09-8148-C483321AD2D9}">
          <dgm14:cNvPr xmlns:dgm14="http://schemas.microsoft.com/office/drawing/2010/diagram" id="0" name="">
            <a:hlinkClick xmlns:r="http://schemas.openxmlformats.org/officeDocument/2006/relationships" r:id="rId2" action="ppaction://hlinksldjump"/>
          </dgm14:cNvPr>
        </a:ext>
      </dgm:extLst>
    </dgm:pt>
    <dgm:pt modelId="{4EA3A0C4-8E08-40B6-91F4-4264EC212A71}" type="parTrans" cxnId="{F908E598-B8B5-4490-B1A4-B44FED5A6BD6}">
      <dgm:prSet/>
      <dgm:spPr/>
      <dgm:t>
        <a:bodyPr/>
        <a:lstStyle/>
        <a:p>
          <a:endParaRPr lang="zh-CN" altLang="en-US"/>
        </a:p>
      </dgm:t>
    </dgm:pt>
    <dgm:pt modelId="{86AB6707-DB2B-40B5-9843-57943EA6AFF4}" type="sibTrans" cxnId="{F908E598-B8B5-4490-B1A4-B44FED5A6BD6}">
      <dgm:prSet/>
      <dgm:spPr/>
      <dgm:t>
        <a:bodyPr/>
        <a:lstStyle/>
        <a:p>
          <a:endParaRPr lang="zh-CN" altLang="en-US"/>
        </a:p>
      </dgm:t>
    </dgm:pt>
    <dgm:pt modelId="{CAEAB3DE-C141-4EB3-9C56-2BFED62A70B6}" type="pres">
      <dgm:prSet presAssocID="{B258B99C-0A20-4CD8-9EDC-B07AA32CE1FC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zh-CN" altLang="en-US"/>
        </a:p>
      </dgm:t>
    </dgm:pt>
    <dgm:pt modelId="{9C060FCA-0CB5-4777-85E6-01B7C61E17F7}" type="pres">
      <dgm:prSet presAssocID="{66AC5092-4742-4741-A355-3EB875A0CEFC}" presName="hierRoot1" presStyleCnt="0">
        <dgm:presLayoutVars>
          <dgm:hierBranch val="init"/>
        </dgm:presLayoutVars>
      </dgm:prSet>
      <dgm:spPr/>
      <dgm:t>
        <a:bodyPr/>
        <a:lstStyle/>
        <a:p>
          <a:endParaRPr lang="zh-CN" altLang="en-US"/>
        </a:p>
      </dgm:t>
    </dgm:pt>
    <dgm:pt modelId="{7982413A-EFCA-4404-AD2C-A910BF600434}" type="pres">
      <dgm:prSet presAssocID="{66AC5092-4742-4741-A355-3EB875A0CEFC}" presName="rootComposite1" presStyleCnt="0"/>
      <dgm:spPr/>
      <dgm:t>
        <a:bodyPr/>
        <a:lstStyle/>
        <a:p>
          <a:endParaRPr lang="zh-CN" altLang="en-US"/>
        </a:p>
      </dgm:t>
    </dgm:pt>
    <dgm:pt modelId="{A81C20CB-AA3F-4E99-93DA-70D70CCE0E15}" type="pres">
      <dgm:prSet presAssocID="{66AC5092-4742-4741-A355-3EB875A0CEFC}" presName="rootText1" presStyleLbl="node0" presStyleIdx="0" presStyleCnt="1" custScaleX="368331" custScaleY="106983" custLinFactNeighborX="1" custLinFactNeighborY="-45930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078D23E3-BA3D-4F99-BEA6-B7EB90B3A03A}" type="pres">
      <dgm:prSet presAssocID="{66AC5092-4742-4741-A355-3EB875A0CEFC}" presName="rootConnector1" presStyleLbl="node1" presStyleIdx="0" presStyleCnt="0"/>
      <dgm:spPr/>
      <dgm:t>
        <a:bodyPr/>
        <a:lstStyle/>
        <a:p>
          <a:endParaRPr lang="zh-CN" altLang="en-US"/>
        </a:p>
      </dgm:t>
    </dgm:pt>
    <dgm:pt modelId="{50A36B70-0513-493E-B3A5-A0EAC0F71EFA}" type="pres">
      <dgm:prSet presAssocID="{66AC5092-4742-4741-A355-3EB875A0CEFC}" presName="hierChild2" presStyleCnt="0"/>
      <dgm:spPr/>
      <dgm:t>
        <a:bodyPr/>
        <a:lstStyle/>
        <a:p>
          <a:endParaRPr lang="zh-CN" altLang="en-US"/>
        </a:p>
      </dgm:t>
    </dgm:pt>
    <dgm:pt modelId="{B837B4F1-BDDC-425D-B406-0064C5CCB7CE}" type="pres">
      <dgm:prSet presAssocID="{DAF543BE-E0F1-4A6E-A9D4-037FE711AFFD}" presName="Name37" presStyleLbl="parChTrans1D2" presStyleIdx="0" presStyleCnt="5"/>
      <dgm:spPr/>
      <dgm:t>
        <a:bodyPr/>
        <a:lstStyle/>
        <a:p>
          <a:endParaRPr lang="zh-CN" altLang="en-US"/>
        </a:p>
      </dgm:t>
    </dgm:pt>
    <dgm:pt modelId="{696E954C-9028-4C20-83B6-E030BC100F36}" type="pres">
      <dgm:prSet presAssocID="{9A4696CA-8061-495E-8364-6DE9133FE039}" presName="hierRoot2" presStyleCnt="0">
        <dgm:presLayoutVars>
          <dgm:hierBranch val="init"/>
        </dgm:presLayoutVars>
      </dgm:prSet>
      <dgm:spPr/>
      <dgm:t>
        <a:bodyPr/>
        <a:lstStyle/>
        <a:p>
          <a:endParaRPr lang="zh-CN" altLang="en-US"/>
        </a:p>
      </dgm:t>
    </dgm:pt>
    <dgm:pt modelId="{8607D71D-3C90-471A-806F-3F4C5BF3FA85}" type="pres">
      <dgm:prSet presAssocID="{9A4696CA-8061-495E-8364-6DE9133FE039}" presName="rootComposite" presStyleCnt="0"/>
      <dgm:spPr/>
      <dgm:t>
        <a:bodyPr/>
        <a:lstStyle/>
        <a:p>
          <a:endParaRPr lang="zh-CN" altLang="en-US"/>
        </a:p>
      </dgm:t>
    </dgm:pt>
    <dgm:pt modelId="{2258BC39-62BA-4049-9B10-F51D61CE28C9}" type="pres">
      <dgm:prSet presAssocID="{9A4696CA-8061-495E-8364-6DE9133FE039}" presName="rootText" presStyleLbl="node2" presStyleIdx="0" presStyleCnt="5" custScaleX="202164" custScaleY="79566" custLinFactNeighborY="16206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80A02588-78DC-4421-B0E8-D1458654096F}" type="pres">
      <dgm:prSet presAssocID="{9A4696CA-8061-495E-8364-6DE9133FE039}" presName="rootConnector" presStyleLbl="node2" presStyleIdx="0" presStyleCnt="5"/>
      <dgm:spPr/>
      <dgm:t>
        <a:bodyPr/>
        <a:lstStyle/>
        <a:p>
          <a:endParaRPr lang="zh-CN" altLang="en-US"/>
        </a:p>
      </dgm:t>
    </dgm:pt>
    <dgm:pt modelId="{4C6DAAE3-46C9-4E6C-BD90-F6275D7ACC98}" type="pres">
      <dgm:prSet presAssocID="{9A4696CA-8061-495E-8364-6DE9133FE039}" presName="hierChild4" presStyleCnt="0"/>
      <dgm:spPr/>
      <dgm:t>
        <a:bodyPr/>
        <a:lstStyle/>
        <a:p>
          <a:endParaRPr lang="zh-CN" altLang="en-US"/>
        </a:p>
      </dgm:t>
    </dgm:pt>
    <dgm:pt modelId="{B337A526-92CF-4297-BECA-63D0E9B2FBBF}" type="pres">
      <dgm:prSet presAssocID="{E6091AF6-757C-4E80-8E16-D1B165EC0D61}" presName="Name37" presStyleLbl="parChTrans1D3" presStyleIdx="0" presStyleCnt="18"/>
      <dgm:spPr/>
      <dgm:t>
        <a:bodyPr/>
        <a:lstStyle/>
        <a:p>
          <a:endParaRPr lang="zh-CN" altLang="en-US"/>
        </a:p>
      </dgm:t>
    </dgm:pt>
    <dgm:pt modelId="{7242001D-E1ED-459F-9479-2B7C7254E5B5}" type="pres">
      <dgm:prSet presAssocID="{049AAAA9-CC62-4E87-B1A0-6786C45DA6F5}" presName="hierRoot2" presStyleCnt="0">
        <dgm:presLayoutVars>
          <dgm:hierBranch/>
        </dgm:presLayoutVars>
      </dgm:prSet>
      <dgm:spPr/>
      <dgm:t>
        <a:bodyPr/>
        <a:lstStyle/>
        <a:p>
          <a:endParaRPr lang="zh-CN" altLang="en-US"/>
        </a:p>
      </dgm:t>
    </dgm:pt>
    <dgm:pt modelId="{A47704C4-C9BF-4B37-8263-44E624F0DB06}" type="pres">
      <dgm:prSet presAssocID="{049AAAA9-CC62-4E87-B1A0-6786C45DA6F5}" presName="rootComposite" presStyleCnt="0"/>
      <dgm:spPr/>
      <dgm:t>
        <a:bodyPr/>
        <a:lstStyle/>
        <a:p>
          <a:endParaRPr lang="zh-CN" altLang="en-US"/>
        </a:p>
      </dgm:t>
    </dgm:pt>
    <dgm:pt modelId="{FD8F7F56-DEF3-469D-A884-3E66FEC45C90}" type="pres">
      <dgm:prSet presAssocID="{049AAAA9-CC62-4E87-B1A0-6786C45DA6F5}" presName="rootText" presStyleLbl="node3" presStyleIdx="0" presStyleCnt="18" custScaleX="143117" custScaleY="81027" custLinFactNeighborY="56721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2563E42B-D128-4711-8DDB-F1E39271C289}" type="pres">
      <dgm:prSet presAssocID="{049AAAA9-CC62-4E87-B1A0-6786C45DA6F5}" presName="rootConnector" presStyleLbl="node3" presStyleIdx="0" presStyleCnt="18"/>
      <dgm:spPr/>
      <dgm:t>
        <a:bodyPr/>
        <a:lstStyle/>
        <a:p>
          <a:endParaRPr lang="zh-CN" altLang="en-US"/>
        </a:p>
      </dgm:t>
    </dgm:pt>
    <dgm:pt modelId="{EB59B754-8FC1-4C2A-9501-B4D19E08C2B8}" type="pres">
      <dgm:prSet presAssocID="{049AAAA9-CC62-4E87-B1A0-6786C45DA6F5}" presName="hierChild4" presStyleCnt="0"/>
      <dgm:spPr/>
      <dgm:t>
        <a:bodyPr/>
        <a:lstStyle/>
        <a:p>
          <a:endParaRPr lang="zh-CN" altLang="en-US"/>
        </a:p>
      </dgm:t>
    </dgm:pt>
    <dgm:pt modelId="{E0A5572D-8361-448D-929E-B2CAC74335EE}" type="pres">
      <dgm:prSet presAssocID="{049AAAA9-CC62-4E87-B1A0-6786C45DA6F5}" presName="hierChild5" presStyleCnt="0"/>
      <dgm:spPr/>
      <dgm:t>
        <a:bodyPr/>
        <a:lstStyle/>
        <a:p>
          <a:endParaRPr lang="zh-CN" altLang="en-US"/>
        </a:p>
      </dgm:t>
    </dgm:pt>
    <dgm:pt modelId="{F095BA2A-A288-49C2-AF16-8F6929D9EF29}" type="pres">
      <dgm:prSet presAssocID="{1C25E67F-1471-4B49-84D1-FE0D49F3F581}" presName="Name37" presStyleLbl="parChTrans1D3" presStyleIdx="1" presStyleCnt="18"/>
      <dgm:spPr/>
      <dgm:t>
        <a:bodyPr/>
        <a:lstStyle/>
        <a:p>
          <a:endParaRPr lang="zh-CN" altLang="en-US"/>
        </a:p>
      </dgm:t>
    </dgm:pt>
    <dgm:pt modelId="{4544B5F9-3305-4F7A-8610-4430D7BD1348}" type="pres">
      <dgm:prSet presAssocID="{6F95CFBF-04AB-4C09-A581-685DCE6ABB12}" presName="hierRoot2" presStyleCnt="0">
        <dgm:presLayoutVars>
          <dgm:hierBranch val="init"/>
        </dgm:presLayoutVars>
      </dgm:prSet>
      <dgm:spPr/>
      <dgm:t>
        <a:bodyPr/>
        <a:lstStyle/>
        <a:p>
          <a:endParaRPr lang="zh-CN" altLang="en-US"/>
        </a:p>
      </dgm:t>
    </dgm:pt>
    <dgm:pt modelId="{EC0EBD42-68F2-4B6F-984F-3553EB255A8A}" type="pres">
      <dgm:prSet presAssocID="{6F95CFBF-04AB-4C09-A581-685DCE6ABB12}" presName="rootComposite" presStyleCnt="0"/>
      <dgm:spPr/>
      <dgm:t>
        <a:bodyPr/>
        <a:lstStyle/>
        <a:p>
          <a:endParaRPr lang="zh-CN" altLang="en-US"/>
        </a:p>
      </dgm:t>
    </dgm:pt>
    <dgm:pt modelId="{E1256E55-C99B-41B8-A87C-165BE3864279}" type="pres">
      <dgm:prSet presAssocID="{6F95CFBF-04AB-4C09-A581-685DCE6ABB12}" presName="rootText" presStyleLbl="node3" presStyleIdx="1" presStyleCnt="18" custScaleX="143117" custScaleY="81027" custLinFactNeighborY="56721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900437F2-1F75-4755-8B1C-74829AFB6D75}" type="pres">
      <dgm:prSet presAssocID="{6F95CFBF-04AB-4C09-A581-685DCE6ABB12}" presName="rootConnector" presStyleLbl="node3" presStyleIdx="1" presStyleCnt="18"/>
      <dgm:spPr/>
      <dgm:t>
        <a:bodyPr/>
        <a:lstStyle/>
        <a:p>
          <a:endParaRPr lang="zh-CN" altLang="en-US"/>
        </a:p>
      </dgm:t>
    </dgm:pt>
    <dgm:pt modelId="{CF1C63E6-118D-4402-A558-1DB70F823C30}" type="pres">
      <dgm:prSet presAssocID="{6F95CFBF-04AB-4C09-A581-685DCE6ABB12}" presName="hierChild4" presStyleCnt="0"/>
      <dgm:spPr/>
      <dgm:t>
        <a:bodyPr/>
        <a:lstStyle/>
        <a:p>
          <a:endParaRPr lang="zh-CN" altLang="en-US"/>
        </a:p>
      </dgm:t>
    </dgm:pt>
    <dgm:pt modelId="{7DFFD5CF-597B-4E3A-8E5C-479A8820B25E}" type="pres">
      <dgm:prSet presAssocID="{6F95CFBF-04AB-4C09-A581-685DCE6ABB12}" presName="hierChild5" presStyleCnt="0"/>
      <dgm:spPr/>
      <dgm:t>
        <a:bodyPr/>
        <a:lstStyle/>
        <a:p>
          <a:endParaRPr lang="zh-CN" altLang="en-US"/>
        </a:p>
      </dgm:t>
    </dgm:pt>
    <dgm:pt modelId="{899EA1C3-732C-49E4-A121-5988EE2A5DB0}" type="pres">
      <dgm:prSet presAssocID="{9A4696CA-8061-495E-8364-6DE9133FE039}" presName="hierChild5" presStyleCnt="0"/>
      <dgm:spPr/>
      <dgm:t>
        <a:bodyPr/>
        <a:lstStyle/>
        <a:p>
          <a:endParaRPr lang="zh-CN" altLang="en-US"/>
        </a:p>
      </dgm:t>
    </dgm:pt>
    <dgm:pt modelId="{6BE95A2A-756A-4FFA-B9B0-9269BD611B4A}" type="pres">
      <dgm:prSet presAssocID="{D8CF5BB0-989C-49D5-8937-CF77CD0E478D}" presName="Name37" presStyleLbl="parChTrans1D2" presStyleIdx="1" presStyleCnt="5"/>
      <dgm:spPr/>
      <dgm:t>
        <a:bodyPr/>
        <a:lstStyle/>
        <a:p>
          <a:endParaRPr lang="zh-CN" altLang="en-US"/>
        </a:p>
      </dgm:t>
    </dgm:pt>
    <dgm:pt modelId="{C7CEAB65-CA62-45CE-AD24-4608E45FB34D}" type="pres">
      <dgm:prSet presAssocID="{A6F02630-9799-4260-8BCF-876847CC7E0E}" presName="hierRoot2" presStyleCnt="0">
        <dgm:presLayoutVars>
          <dgm:hierBranch val="init"/>
        </dgm:presLayoutVars>
      </dgm:prSet>
      <dgm:spPr/>
      <dgm:t>
        <a:bodyPr/>
        <a:lstStyle/>
        <a:p>
          <a:endParaRPr lang="zh-CN" altLang="en-US"/>
        </a:p>
      </dgm:t>
    </dgm:pt>
    <dgm:pt modelId="{0F6844FF-3580-49FE-A6EF-6CDF357478F6}" type="pres">
      <dgm:prSet presAssocID="{A6F02630-9799-4260-8BCF-876847CC7E0E}" presName="rootComposite" presStyleCnt="0"/>
      <dgm:spPr/>
      <dgm:t>
        <a:bodyPr/>
        <a:lstStyle/>
        <a:p>
          <a:endParaRPr lang="zh-CN" altLang="en-US"/>
        </a:p>
      </dgm:t>
    </dgm:pt>
    <dgm:pt modelId="{7D69726D-9A11-485D-80F6-462755A39C1D}" type="pres">
      <dgm:prSet presAssocID="{A6F02630-9799-4260-8BCF-876847CC7E0E}" presName="rootText" presStyleLbl="node2" presStyleIdx="1" presStyleCnt="5" custScaleX="202164" custScaleY="79566" custLinFactNeighborY="16206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21A5FE1E-140E-4F58-8994-F15A468F7735}" type="pres">
      <dgm:prSet presAssocID="{A6F02630-9799-4260-8BCF-876847CC7E0E}" presName="rootConnector" presStyleLbl="node2" presStyleIdx="1" presStyleCnt="5"/>
      <dgm:spPr/>
      <dgm:t>
        <a:bodyPr/>
        <a:lstStyle/>
        <a:p>
          <a:endParaRPr lang="zh-CN" altLang="en-US"/>
        </a:p>
      </dgm:t>
    </dgm:pt>
    <dgm:pt modelId="{CB24F868-486C-4F53-93F8-329A252861E2}" type="pres">
      <dgm:prSet presAssocID="{A6F02630-9799-4260-8BCF-876847CC7E0E}" presName="hierChild4" presStyleCnt="0"/>
      <dgm:spPr/>
      <dgm:t>
        <a:bodyPr/>
        <a:lstStyle/>
        <a:p>
          <a:endParaRPr lang="zh-CN" altLang="en-US"/>
        </a:p>
      </dgm:t>
    </dgm:pt>
    <dgm:pt modelId="{5EB4B29D-4E1D-4A26-B11F-723F4F5FA9EF}" type="pres">
      <dgm:prSet presAssocID="{2DC85112-2CF4-4AC7-B5B7-7C78D0D7FC97}" presName="Name37" presStyleLbl="parChTrans1D3" presStyleIdx="2" presStyleCnt="18"/>
      <dgm:spPr/>
      <dgm:t>
        <a:bodyPr/>
        <a:lstStyle/>
        <a:p>
          <a:endParaRPr lang="zh-CN" altLang="en-US"/>
        </a:p>
      </dgm:t>
    </dgm:pt>
    <dgm:pt modelId="{09A3840E-59EA-4D88-BE28-CDD0FC5BF61E}" type="pres">
      <dgm:prSet presAssocID="{6281C5B3-836F-49E5-B83E-896FBDCAE10A}" presName="hierRoot2" presStyleCnt="0">
        <dgm:presLayoutVars>
          <dgm:hierBranch val="init"/>
        </dgm:presLayoutVars>
      </dgm:prSet>
      <dgm:spPr/>
    </dgm:pt>
    <dgm:pt modelId="{A438DA6B-7BCE-4B0A-A6B9-336BA4488EB9}" type="pres">
      <dgm:prSet presAssocID="{6281C5B3-836F-49E5-B83E-896FBDCAE10A}" presName="rootComposite" presStyleCnt="0"/>
      <dgm:spPr/>
    </dgm:pt>
    <dgm:pt modelId="{75E8C2D8-E395-46F7-993C-8B7580391FDC}" type="pres">
      <dgm:prSet presAssocID="{6281C5B3-836F-49E5-B83E-896FBDCAE10A}" presName="rootText" presStyleLbl="node3" presStyleIdx="2" presStyleCnt="18" custScaleX="145973" custScaleY="85598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A6899797-92C4-490F-8FCC-E778CEEFE100}" type="pres">
      <dgm:prSet presAssocID="{6281C5B3-836F-49E5-B83E-896FBDCAE10A}" presName="rootConnector" presStyleLbl="node3" presStyleIdx="2" presStyleCnt="18"/>
      <dgm:spPr/>
      <dgm:t>
        <a:bodyPr/>
        <a:lstStyle/>
        <a:p>
          <a:endParaRPr lang="zh-CN" altLang="en-US"/>
        </a:p>
      </dgm:t>
    </dgm:pt>
    <dgm:pt modelId="{720D0FBF-08DB-4594-825F-C6E71FBEEE21}" type="pres">
      <dgm:prSet presAssocID="{6281C5B3-836F-49E5-B83E-896FBDCAE10A}" presName="hierChild4" presStyleCnt="0"/>
      <dgm:spPr/>
    </dgm:pt>
    <dgm:pt modelId="{E8D88924-B505-4FA9-96D2-18DE8B57F472}" type="pres">
      <dgm:prSet presAssocID="{6281C5B3-836F-49E5-B83E-896FBDCAE10A}" presName="hierChild5" presStyleCnt="0"/>
      <dgm:spPr/>
    </dgm:pt>
    <dgm:pt modelId="{2E6A9805-59DF-41FA-8F17-589E3017DC08}" type="pres">
      <dgm:prSet presAssocID="{C563E839-7F34-4767-A2C2-A63AAD9D7975}" presName="Name37" presStyleLbl="parChTrans1D3" presStyleIdx="3" presStyleCnt="18"/>
      <dgm:spPr/>
      <dgm:t>
        <a:bodyPr/>
        <a:lstStyle/>
        <a:p>
          <a:endParaRPr lang="zh-CN" altLang="en-US"/>
        </a:p>
      </dgm:t>
    </dgm:pt>
    <dgm:pt modelId="{C8FF15AE-AEC8-49AC-B2D0-8EE81EE8A4D1}" type="pres">
      <dgm:prSet presAssocID="{BB501CD5-B1B6-4A7A-BDBE-1478DBB123D4}" presName="hierRoot2" presStyleCnt="0">
        <dgm:presLayoutVars>
          <dgm:hierBranch val="init"/>
        </dgm:presLayoutVars>
      </dgm:prSet>
      <dgm:spPr/>
    </dgm:pt>
    <dgm:pt modelId="{CE1D791C-5DD6-41ED-B2FF-5651EEA83DBC}" type="pres">
      <dgm:prSet presAssocID="{BB501CD5-B1B6-4A7A-BDBE-1478DBB123D4}" presName="rootComposite" presStyleCnt="0"/>
      <dgm:spPr/>
    </dgm:pt>
    <dgm:pt modelId="{B2D34BEC-6574-4DA7-8194-C04212EA9790}" type="pres">
      <dgm:prSet presAssocID="{BB501CD5-B1B6-4A7A-BDBE-1478DBB123D4}" presName="rootText" presStyleLbl="node3" presStyleIdx="3" presStyleCnt="18" custScaleX="145973" custScaleY="85598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D715121B-8905-4877-B9C9-5CC82B8EE5AA}" type="pres">
      <dgm:prSet presAssocID="{BB501CD5-B1B6-4A7A-BDBE-1478DBB123D4}" presName="rootConnector" presStyleLbl="node3" presStyleIdx="3" presStyleCnt="18"/>
      <dgm:spPr/>
      <dgm:t>
        <a:bodyPr/>
        <a:lstStyle/>
        <a:p>
          <a:endParaRPr lang="zh-CN" altLang="en-US"/>
        </a:p>
      </dgm:t>
    </dgm:pt>
    <dgm:pt modelId="{ACF97C58-EF00-445E-995E-13B1EE521F4D}" type="pres">
      <dgm:prSet presAssocID="{BB501CD5-B1B6-4A7A-BDBE-1478DBB123D4}" presName="hierChild4" presStyleCnt="0"/>
      <dgm:spPr/>
    </dgm:pt>
    <dgm:pt modelId="{1306C9C1-141F-4DAA-A3F2-7E2D5337A10B}" type="pres">
      <dgm:prSet presAssocID="{BB501CD5-B1B6-4A7A-BDBE-1478DBB123D4}" presName="hierChild5" presStyleCnt="0"/>
      <dgm:spPr/>
    </dgm:pt>
    <dgm:pt modelId="{8457F939-0EDE-435C-B092-983A69C7F04A}" type="pres">
      <dgm:prSet presAssocID="{022D25BF-2AB8-4BE7-88FA-E87DF22A3631}" presName="Name37" presStyleLbl="parChTrans1D3" presStyleIdx="4" presStyleCnt="18"/>
      <dgm:spPr/>
      <dgm:t>
        <a:bodyPr/>
        <a:lstStyle/>
        <a:p>
          <a:endParaRPr lang="zh-CN" altLang="en-US"/>
        </a:p>
      </dgm:t>
    </dgm:pt>
    <dgm:pt modelId="{3CEC2BBE-CB8B-4C5E-B355-4F1681BD889A}" type="pres">
      <dgm:prSet presAssocID="{F74ADB62-6A1A-4988-9B76-013A01F9422A}" presName="hierRoot2" presStyleCnt="0">
        <dgm:presLayoutVars>
          <dgm:hierBranch val="init"/>
        </dgm:presLayoutVars>
      </dgm:prSet>
      <dgm:spPr/>
    </dgm:pt>
    <dgm:pt modelId="{CFA441B5-214B-4097-AD04-FB610FEA55A3}" type="pres">
      <dgm:prSet presAssocID="{F74ADB62-6A1A-4988-9B76-013A01F9422A}" presName="rootComposite" presStyleCnt="0"/>
      <dgm:spPr/>
    </dgm:pt>
    <dgm:pt modelId="{0C1719E0-0E48-4DD2-9B8D-E352620A7FA4}" type="pres">
      <dgm:prSet presAssocID="{F74ADB62-6A1A-4988-9B76-013A01F9422A}" presName="rootText" presStyleLbl="node3" presStyleIdx="4" presStyleCnt="18" custScaleX="145973" custScaleY="85598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4EC2638A-CA0D-4A58-AB2E-D3D4F897922D}" type="pres">
      <dgm:prSet presAssocID="{F74ADB62-6A1A-4988-9B76-013A01F9422A}" presName="rootConnector" presStyleLbl="node3" presStyleIdx="4" presStyleCnt="18"/>
      <dgm:spPr/>
      <dgm:t>
        <a:bodyPr/>
        <a:lstStyle/>
        <a:p>
          <a:endParaRPr lang="zh-CN" altLang="en-US"/>
        </a:p>
      </dgm:t>
    </dgm:pt>
    <dgm:pt modelId="{F7D822FD-A23B-42B9-B3B4-E4B5DA97B184}" type="pres">
      <dgm:prSet presAssocID="{F74ADB62-6A1A-4988-9B76-013A01F9422A}" presName="hierChild4" presStyleCnt="0"/>
      <dgm:spPr/>
    </dgm:pt>
    <dgm:pt modelId="{C7D77602-A26F-4622-A139-F8C0CC19C59A}" type="pres">
      <dgm:prSet presAssocID="{F74ADB62-6A1A-4988-9B76-013A01F9422A}" presName="hierChild5" presStyleCnt="0"/>
      <dgm:spPr/>
    </dgm:pt>
    <dgm:pt modelId="{6AAFFE18-5FA6-4EE5-BE86-8C57D1B1238D}" type="pres">
      <dgm:prSet presAssocID="{4EA3A0C4-8E08-40B6-91F4-4264EC212A71}" presName="Name37" presStyleLbl="parChTrans1D3" presStyleIdx="5" presStyleCnt="18"/>
      <dgm:spPr/>
      <dgm:t>
        <a:bodyPr/>
        <a:lstStyle/>
        <a:p>
          <a:endParaRPr lang="zh-CN" altLang="en-US"/>
        </a:p>
      </dgm:t>
    </dgm:pt>
    <dgm:pt modelId="{C4038069-75C9-4470-B7D1-67EF5046BBCA}" type="pres">
      <dgm:prSet presAssocID="{BD95C54A-BAB3-4E59-A1C2-5DC39DBB6363}" presName="hierRoot2" presStyleCnt="0">
        <dgm:presLayoutVars>
          <dgm:hierBranch val="init"/>
        </dgm:presLayoutVars>
      </dgm:prSet>
      <dgm:spPr/>
    </dgm:pt>
    <dgm:pt modelId="{EA068C3A-C4FC-495F-B315-8DC4A2503873}" type="pres">
      <dgm:prSet presAssocID="{BD95C54A-BAB3-4E59-A1C2-5DC39DBB6363}" presName="rootComposite" presStyleCnt="0"/>
      <dgm:spPr/>
    </dgm:pt>
    <dgm:pt modelId="{A89A4D58-1538-45AB-BD17-1B194C781BF5}" type="pres">
      <dgm:prSet presAssocID="{BD95C54A-BAB3-4E59-A1C2-5DC39DBB6363}" presName="rootText" presStyleLbl="node3" presStyleIdx="5" presStyleCnt="18" custScaleX="145973" custScaleY="85598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3BE8156C-4B77-499F-9740-05F14DAE4C65}" type="pres">
      <dgm:prSet presAssocID="{BD95C54A-BAB3-4E59-A1C2-5DC39DBB6363}" presName="rootConnector" presStyleLbl="node3" presStyleIdx="5" presStyleCnt="18"/>
      <dgm:spPr/>
      <dgm:t>
        <a:bodyPr/>
        <a:lstStyle/>
        <a:p>
          <a:endParaRPr lang="zh-CN" altLang="en-US"/>
        </a:p>
      </dgm:t>
    </dgm:pt>
    <dgm:pt modelId="{88542C21-B1F8-42A8-B9B9-E23FBD526362}" type="pres">
      <dgm:prSet presAssocID="{BD95C54A-BAB3-4E59-A1C2-5DC39DBB6363}" presName="hierChild4" presStyleCnt="0"/>
      <dgm:spPr/>
    </dgm:pt>
    <dgm:pt modelId="{F83EBAF1-3AE3-4009-90C9-6D5D8C0632F0}" type="pres">
      <dgm:prSet presAssocID="{BD95C54A-BAB3-4E59-A1C2-5DC39DBB6363}" presName="hierChild5" presStyleCnt="0"/>
      <dgm:spPr/>
    </dgm:pt>
    <dgm:pt modelId="{7FC5898C-0587-4CC2-8F4B-3E8FA386D17F}" type="pres">
      <dgm:prSet presAssocID="{0C9DB6F3-E1FA-4C4A-9BA9-828F546A2C56}" presName="Name37" presStyleLbl="parChTrans1D3" presStyleIdx="6" presStyleCnt="18"/>
      <dgm:spPr/>
      <dgm:t>
        <a:bodyPr/>
        <a:lstStyle/>
        <a:p>
          <a:endParaRPr lang="zh-CN" altLang="en-US"/>
        </a:p>
      </dgm:t>
    </dgm:pt>
    <dgm:pt modelId="{6B3F6411-832D-4CC9-AB6D-4737C70D8B42}" type="pres">
      <dgm:prSet presAssocID="{79951B14-6FF7-4708-BF17-4F80E7DDD221}" presName="hierRoot2" presStyleCnt="0">
        <dgm:presLayoutVars>
          <dgm:hierBranch val="init"/>
        </dgm:presLayoutVars>
      </dgm:prSet>
      <dgm:spPr/>
    </dgm:pt>
    <dgm:pt modelId="{00EDA5BD-CCAB-4516-B9C5-CA4B539985FC}" type="pres">
      <dgm:prSet presAssocID="{79951B14-6FF7-4708-BF17-4F80E7DDD221}" presName="rootComposite" presStyleCnt="0"/>
      <dgm:spPr/>
    </dgm:pt>
    <dgm:pt modelId="{B2B3C141-17C9-4DD7-9D2A-0436A56FAA4D}" type="pres">
      <dgm:prSet presAssocID="{79951B14-6FF7-4708-BF17-4F80E7DDD221}" presName="rootText" presStyleLbl="node3" presStyleIdx="6" presStyleCnt="18" custScaleX="145973" custScaleY="85598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CE4C88E2-E469-4D33-BE30-BD4BDF4995E6}" type="pres">
      <dgm:prSet presAssocID="{79951B14-6FF7-4708-BF17-4F80E7DDD221}" presName="rootConnector" presStyleLbl="node3" presStyleIdx="6" presStyleCnt="18"/>
      <dgm:spPr/>
      <dgm:t>
        <a:bodyPr/>
        <a:lstStyle/>
        <a:p>
          <a:endParaRPr lang="zh-CN" altLang="en-US"/>
        </a:p>
      </dgm:t>
    </dgm:pt>
    <dgm:pt modelId="{573745D1-63EA-4093-A65E-71EEB4E33629}" type="pres">
      <dgm:prSet presAssocID="{79951B14-6FF7-4708-BF17-4F80E7DDD221}" presName="hierChild4" presStyleCnt="0"/>
      <dgm:spPr/>
    </dgm:pt>
    <dgm:pt modelId="{FC23F045-1D94-4077-847D-96BA1E66D28C}" type="pres">
      <dgm:prSet presAssocID="{79951B14-6FF7-4708-BF17-4F80E7DDD221}" presName="hierChild5" presStyleCnt="0"/>
      <dgm:spPr/>
    </dgm:pt>
    <dgm:pt modelId="{937F3F47-2103-437A-902B-3B8D9CB5F0B2}" type="pres">
      <dgm:prSet presAssocID="{A6F02630-9799-4260-8BCF-876847CC7E0E}" presName="hierChild5" presStyleCnt="0"/>
      <dgm:spPr/>
      <dgm:t>
        <a:bodyPr/>
        <a:lstStyle/>
        <a:p>
          <a:endParaRPr lang="zh-CN" altLang="en-US"/>
        </a:p>
      </dgm:t>
    </dgm:pt>
    <dgm:pt modelId="{9E7091FF-517D-40BE-951A-13431310CE81}" type="pres">
      <dgm:prSet presAssocID="{8EA74CDD-813B-46A9-8427-F2B0F0147A60}" presName="Name37" presStyleLbl="parChTrans1D2" presStyleIdx="2" presStyleCnt="5"/>
      <dgm:spPr/>
      <dgm:t>
        <a:bodyPr/>
        <a:lstStyle/>
        <a:p>
          <a:endParaRPr lang="zh-CN" altLang="en-US"/>
        </a:p>
      </dgm:t>
    </dgm:pt>
    <dgm:pt modelId="{B1F88E4F-E987-4DE3-AF0F-26C3876C1ABC}" type="pres">
      <dgm:prSet presAssocID="{43652142-9CDC-4EB5-897A-E2A54308F058}" presName="hierRoot2" presStyleCnt="0">
        <dgm:presLayoutVars>
          <dgm:hierBranch val="init"/>
        </dgm:presLayoutVars>
      </dgm:prSet>
      <dgm:spPr/>
      <dgm:t>
        <a:bodyPr/>
        <a:lstStyle/>
        <a:p>
          <a:endParaRPr lang="zh-CN" altLang="en-US"/>
        </a:p>
      </dgm:t>
    </dgm:pt>
    <dgm:pt modelId="{AFAF3247-3AA6-4427-AF0E-DDC656DCC051}" type="pres">
      <dgm:prSet presAssocID="{43652142-9CDC-4EB5-897A-E2A54308F058}" presName="rootComposite" presStyleCnt="0"/>
      <dgm:spPr/>
      <dgm:t>
        <a:bodyPr/>
        <a:lstStyle/>
        <a:p>
          <a:endParaRPr lang="zh-CN" altLang="en-US"/>
        </a:p>
      </dgm:t>
    </dgm:pt>
    <dgm:pt modelId="{DDD8A2D1-33FF-4358-8C41-D94E7441AF52}" type="pres">
      <dgm:prSet presAssocID="{43652142-9CDC-4EB5-897A-E2A54308F058}" presName="rootText" presStyleLbl="node2" presStyleIdx="2" presStyleCnt="5" custScaleX="202164" custScaleY="79566" custLinFactNeighborY="16206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EADFF732-D1C1-4ECA-AF49-987B636FC0E9}" type="pres">
      <dgm:prSet presAssocID="{43652142-9CDC-4EB5-897A-E2A54308F058}" presName="rootConnector" presStyleLbl="node2" presStyleIdx="2" presStyleCnt="5"/>
      <dgm:spPr/>
      <dgm:t>
        <a:bodyPr/>
        <a:lstStyle/>
        <a:p>
          <a:endParaRPr lang="zh-CN" altLang="en-US"/>
        </a:p>
      </dgm:t>
    </dgm:pt>
    <dgm:pt modelId="{A108F891-1419-4C53-B065-EA297C53D618}" type="pres">
      <dgm:prSet presAssocID="{43652142-9CDC-4EB5-897A-E2A54308F058}" presName="hierChild4" presStyleCnt="0"/>
      <dgm:spPr/>
      <dgm:t>
        <a:bodyPr/>
        <a:lstStyle/>
        <a:p>
          <a:endParaRPr lang="zh-CN" altLang="en-US"/>
        </a:p>
      </dgm:t>
    </dgm:pt>
    <dgm:pt modelId="{83DB1283-D041-4A9D-825F-637B622232D2}" type="pres">
      <dgm:prSet presAssocID="{75DA3AAD-D70D-445F-8677-B27FABB63EB6}" presName="Name37" presStyleLbl="parChTrans1D3" presStyleIdx="7" presStyleCnt="18"/>
      <dgm:spPr/>
      <dgm:t>
        <a:bodyPr/>
        <a:lstStyle/>
        <a:p>
          <a:endParaRPr lang="zh-CN" altLang="en-US"/>
        </a:p>
      </dgm:t>
    </dgm:pt>
    <dgm:pt modelId="{AC7D1C0A-0620-4590-85D2-D1BCBF5506D3}" type="pres">
      <dgm:prSet presAssocID="{AD645691-12CC-40CB-953B-7283FDE52AC3}" presName="hierRoot2" presStyleCnt="0">
        <dgm:presLayoutVars>
          <dgm:hierBranch val="init"/>
        </dgm:presLayoutVars>
      </dgm:prSet>
      <dgm:spPr/>
      <dgm:t>
        <a:bodyPr/>
        <a:lstStyle/>
        <a:p>
          <a:endParaRPr lang="zh-CN" altLang="en-US"/>
        </a:p>
      </dgm:t>
    </dgm:pt>
    <dgm:pt modelId="{B4BF2E9C-0C2B-48A0-86E1-DD89BC01E99E}" type="pres">
      <dgm:prSet presAssocID="{AD645691-12CC-40CB-953B-7283FDE52AC3}" presName="rootComposite" presStyleCnt="0"/>
      <dgm:spPr/>
      <dgm:t>
        <a:bodyPr/>
        <a:lstStyle/>
        <a:p>
          <a:endParaRPr lang="zh-CN" altLang="en-US"/>
        </a:p>
      </dgm:t>
    </dgm:pt>
    <dgm:pt modelId="{C688AFBE-1B6F-486E-ABC7-B5026B52A6F2}" type="pres">
      <dgm:prSet presAssocID="{AD645691-12CC-40CB-953B-7283FDE52AC3}" presName="rootText" presStyleLbl="node3" presStyleIdx="7" presStyleCnt="18" custScaleX="177318" custScaleY="81027" custLinFactNeighborY="56721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58C1E67D-1516-4D88-9147-BB5D0FE1B0F7}" type="pres">
      <dgm:prSet presAssocID="{AD645691-12CC-40CB-953B-7283FDE52AC3}" presName="rootConnector" presStyleLbl="node3" presStyleIdx="7" presStyleCnt="18"/>
      <dgm:spPr/>
      <dgm:t>
        <a:bodyPr/>
        <a:lstStyle/>
        <a:p>
          <a:endParaRPr lang="zh-CN" altLang="en-US"/>
        </a:p>
      </dgm:t>
    </dgm:pt>
    <dgm:pt modelId="{0BF0360C-6473-4EE0-93B0-1E03970CC68C}" type="pres">
      <dgm:prSet presAssocID="{AD645691-12CC-40CB-953B-7283FDE52AC3}" presName="hierChild4" presStyleCnt="0"/>
      <dgm:spPr/>
      <dgm:t>
        <a:bodyPr/>
        <a:lstStyle/>
        <a:p>
          <a:endParaRPr lang="zh-CN" altLang="en-US"/>
        </a:p>
      </dgm:t>
    </dgm:pt>
    <dgm:pt modelId="{55EEA2FC-5B65-49F4-89F1-ECCB15D6FB31}" type="pres">
      <dgm:prSet presAssocID="{AD645691-12CC-40CB-953B-7283FDE52AC3}" presName="hierChild5" presStyleCnt="0"/>
      <dgm:spPr/>
      <dgm:t>
        <a:bodyPr/>
        <a:lstStyle/>
        <a:p>
          <a:endParaRPr lang="zh-CN" altLang="en-US"/>
        </a:p>
      </dgm:t>
    </dgm:pt>
    <dgm:pt modelId="{5EF17016-76C1-4BC7-9F03-37F4DB780657}" type="pres">
      <dgm:prSet presAssocID="{5D167CD0-5926-430F-B50F-97731279AF81}" presName="Name37" presStyleLbl="parChTrans1D3" presStyleIdx="8" presStyleCnt="18"/>
      <dgm:spPr/>
      <dgm:t>
        <a:bodyPr/>
        <a:lstStyle/>
        <a:p>
          <a:endParaRPr lang="zh-CN" altLang="en-US"/>
        </a:p>
      </dgm:t>
    </dgm:pt>
    <dgm:pt modelId="{A666A256-05FA-4372-A86E-F24F993AB2B9}" type="pres">
      <dgm:prSet presAssocID="{8D9121CC-75BD-4C65-99BF-0D58376630E3}" presName="hierRoot2" presStyleCnt="0">
        <dgm:presLayoutVars>
          <dgm:hierBranch val="init"/>
        </dgm:presLayoutVars>
      </dgm:prSet>
      <dgm:spPr/>
      <dgm:t>
        <a:bodyPr/>
        <a:lstStyle/>
        <a:p>
          <a:endParaRPr lang="zh-CN" altLang="en-US"/>
        </a:p>
      </dgm:t>
    </dgm:pt>
    <dgm:pt modelId="{67A417FF-ED95-4373-B9F4-6A4CCDA496CB}" type="pres">
      <dgm:prSet presAssocID="{8D9121CC-75BD-4C65-99BF-0D58376630E3}" presName="rootComposite" presStyleCnt="0"/>
      <dgm:spPr/>
      <dgm:t>
        <a:bodyPr/>
        <a:lstStyle/>
        <a:p>
          <a:endParaRPr lang="zh-CN" altLang="en-US"/>
        </a:p>
      </dgm:t>
    </dgm:pt>
    <dgm:pt modelId="{F2419912-4083-4B9A-A97B-7A69C124AEEA}" type="pres">
      <dgm:prSet presAssocID="{8D9121CC-75BD-4C65-99BF-0D58376630E3}" presName="rootText" presStyleLbl="node3" presStyleIdx="8" presStyleCnt="18" custScaleX="177280" custScaleY="81027" custLinFactNeighborY="56721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8A19FC72-8169-4433-8F4A-1CD2EAD192D6}" type="pres">
      <dgm:prSet presAssocID="{8D9121CC-75BD-4C65-99BF-0D58376630E3}" presName="rootConnector" presStyleLbl="node3" presStyleIdx="8" presStyleCnt="18"/>
      <dgm:spPr/>
      <dgm:t>
        <a:bodyPr/>
        <a:lstStyle/>
        <a:p>
          <a:endParaRPr lang="zh-CN" altLang="en-US"/>
        </a:p>
      </dgm:t>
    </dgm:pt>
    <dgm:pt modelId="{7139C90A-449A-4E65-A66D-B24B42257CFD}" type="pres">
      <dgm:prSet presAssocID="{8D9121CC-75BD-4C65-99BF-0D58376630E3}" presName="hierChild4" presStyleCnt="0"/>
      <dgm:spPr/>
      <dgm:t>
        <a:bodyPr/>
        <a:lstStyle/>
        <a:p>
          <a:endParaRPr lang="zh-CN" altLang="en-US"/>
        </a:p>
      </dgm:t>
    </dgm:pt>
    <dgm:pt modelId="{3A179C83-8881-4808-9048-66E258E2214A}" type="pres">
      <dgm:prSet presAssocID="{8D9121CC-75BD-4C65-99BF-0D58376630E3}" presName="hierChild5" presStyleCnt="0"/>
      <dgm:spPr/>
      <dgm:t>
        <a:bodyPr/>
        <a:lstStyle/>
        <a:p>
          <a:endParaRPr lang="zh-CN" altLang="en-US"/>
        </a:p>
      </dgm:t>
    </dgm:pt>
    <dgm:pt modelId="{E22DE417-A219-4EB9-937D-63D6C4107E0A}" type="pres">
      <dgm:prSet presAssocID="{43652142-9CDC-4EB5-897A-E2A54308F058}" presName="hierChild5" presStyleCnt="0"/>
      <dgm:spPr/>
      <dgm:t>
        <a:bodyPr/>
        <a:lstStyle/>
        <a:p>
          <a:endParaRPr lang="zh-CN" altLang="en-US"/>
        </a:p>
      </dgm:t>
    </dgm:pt>
    <dgm:pt modelId="{BC06417C-8762-4DD1-B9AE-7AA6B55C8D70}" type="pres">
      <dgm:prSet presAssocID="{BB23E2B4-F4C7-4D5B-AA8D-12DE82285BDA}" presName="Name37" presStyleLbl="parChTrans1D2" presStyleIdx="3" presStyleCnt="5"/>
      <dgm:spPr/>
      <dgm:t>
        <a:bodyPr/>
        <a:lstStyle/>
        <a:p>
          <a:endParaRPr lang="zh-CN" altLang="en-US"/>
        </a:p>
      </dgm:t>
    </dgm:pt>
    <dgm:pt modelId="{15C61D0D-CAC1-434F-8D92-A1EBF6BC6067}" type="pres">
      <dgm:prSet presAssocID="{62737F16-F6BF-4A61-9BFB-367C21C9E8B3}" presName="hierRoot2" presStyleCnt="0">
        <dgm:presLayoutVars>
          <dgm:hierBranch val="init"/>
        </dgm:presLayoutVars>
      </dgm:prSet>
      <dgm:spPr/>
      <dgm:t>
        <a:bodyPr/>
        <a:lstStyle/>
        <a:p>
          <a:endParaRPr lang="zh-CN" altLang="en-US"/>
        </a:p>
      </dgm:t>
    </dgm:pt>
    <dgm:pt modelId="{4DEE46C7-FF2E-4A41-9AB0-198B12763EB5}" type="pres">
      <dgm:prSet presAssocID="{62737F16-F6BF-4A61-9BFB-367C21C9E8B3}" presName="rootComposite" presStyleCnt="0"/>
      <dgm:spPr/>
      <dgm:t>
        <a:bodyPr/>
        <a:lstStyle/>
        <a:p>
          <a:endParaRPr lang="zh-CN" altLang="en-US"/>
        </a:p>
      </dgm:t>
    </dgm:pt>
    <dgm:pt modelId="{0B400C58-866F-4EC3-A6F3-82123A0CA777}" type="pres">
      <dgm:prSet presAssocID="{62737F16-F6BF-4A61-9BFB-367C21C9E8B3}" presName="rootText" presStyleLbl="node2" presStyleIdx="3" presStyleCnt="5" custScaleX="202164" custScaleY="79566" custLinFactNeighborY="16206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B0497DF2-ED36-40D4-88CA-E87EB4631311}" type="pres">
      <dgm:prSet presAssocID="{62737F16-F6BF-4A61-9BFB-367C21C9E8B3}" presName="rootConnector" presStyleLbl="node2" presStyleIdx="3" presStyleCnt="5"/>
      <dgm:spPr/>
      <dgm:t>
        <a:bodyPr/>
        <a:lstStyle/>
        <a:p>
          <a:endParaRPr lang="zh-CN" altLang="en-US"/>
        </a:p>
      </dgm:t>
    </dgm:pt>
    <dgm:pt modelId="{95FBE60F-6559-4BFB-A6E1-D617C7401C2E}" type="pres">
      <dgm:prSet presAssocID="{62737F16-F6BF-4A61-9BFB-367C21C9E8B3}" presName="hierChild4" presStyleCnt="0"/>
      <dgm:spPr/>
      <dgm:t>
        <a:bodyPr/>
        <a:lstStyle/>
        <a:p>
          <a:endParaRPr lang="zh-CN" altLang="en-US"/>
        </a:p>
      </dgm:t>
    </dgm:pt>
    <dgm:pt modelId="{FB5CB2A4-86A2-42F1-9A68-2A3CF57AD3CE}" type="pres">
      <dgm:prSet presAssocID="{7BE53B5D-B061-4BA5-AB70-38CB45AA8250}" presName="Name37" presStyleLbl="parChTrans1D3" presStyleIdx="9" presStyleCnt="18"/>
      <dgm:spPr/>
      <dgm:t>
        <a:bodyPr/>
        <a:lstStyle/>
        <a:p>
          <a:endParaRPr lang="zh-CN" altLang="en-US"/>
        </a:p>
      </dgm:t>
    </dgm:pt>
    <dgm:pt modelId="{B1D719B9-6DEF-4ED1-A9AC-BEC7B26A5849}" type="pres">
      <dgm:prSet presAssocID="{7484C410-9B31-4EA5-A4FF-04A53F55D050}" presName="hierRoot2" presStyleCnt="0">
        <dgm:presLayoutVars>
          <dgm:hierBranch val="init"/>
        </dgm:presLayoutVars>
      </dgm:prSet>
      <dgm:spPr/>
      <dgm:t>
        <a:bodyPr/>
        <a:lstStyle/>
        <a:p>
          <a:endParaRPr lang="zh-CN" altLang="en-US"/>
        </a:p>
      </dgm:t>
    </dgm:pt>
    <dgm:pt modelId="{AD6468C3-1A2C-457A-B580-3F37DFABB84E}" type="pres">
      <dgm:prSet presAssocID="{7484C410-9B31-4EA5-A4FF-04A53F55D050}" presName="rootComposite" presStyleCnt="0"/>
      <dgm:spPr/>
      <dgm:t>
        <a:bodyPr/>
        <a:lstStyle/>
        <a:p>
          <a:endParaRPr lang="zh-CN" altLang="en-US"/>
        </a:p>
      </dgm:t>
    </dgm:pt>
    <dgm:pt modelId="{DA374275-4ECB-48AF-9331-C2FFA04901C6}" type="pres">
      <dgm:prSet presAssocID="{7484C410-9B31-4EA5-A4FF-04A53F55D050}" presName="rootText" presStyleLbl="node3" presStyleIdx="9" presStyleCnt="18" custScaleX="170563" custScaleY="81027" custLinFactNeighborY="56721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5ED24985-DC05-4B22-A4E2-663B0F918661}" type="pres">
      <dgm:prSet presAssocID="{7484C410-9B31-4EA5-A4FF-04A53F55D050}" presName="rootConnector" presStyleLbl="node3" presStyleIdx="9" presStyleCnt="18"/>
      <dgm:spPr/>
      <dgm:t>
        <a:bodyPr/>
        <a:lstStyle/>
        <a:p>
          <a:endParaRPr lang="zh-CN" altLang="en-US"/>
        </a:p>
      </dgm:t>
    </dgm:pt>
    <dgm:pt modelId="{67063D61-CDC1-41DF-B4ED-DA5DADACD981}" type="pres">
      <dgm:prSet presAssocID="{7484C410-9B31-4EA5-A4FF-04A53F55D050}" presName="hierChild4" presStyleCnt="0"/>
      <dgm:spPr/>
      <dgm:t>
        <a:bodyPr/>
        <a:lstStyle/>
        <a:p>
          <a:endParaRPr lang="zh-CN" altLang="en-US"/>
        </a:p>
      </dgm:t>
    </dgm:pt>
    <dgm:pt modelId="{BB38CDA8-A14A-40FA-A44F-2A4E72E4D494}" type="pres">
      <dgm:prSet presAssocID="{7484C410-9B31-4EA5-A4FF-04A53F55D050}" presName="hierChild5" presStyleCnt="0"/>
      <dgm:spPr/>
      <dgm:t>
        <a:bodyPr/>
        <a:lstStyle/>
        <a:p>
          <a:endParaRPr lang="zh-CN" altLang="en-US"/>
        </a:p>
      </dgm:t>
    </dgm:pt>
    <dgm:pt modelId="{2AFEEACD-39B9-4846-AE71-377919369815}" type="pres">
      <dgm:prSet presAssocID="{724CD583-A551-4F07-9C24-0A13B20C42AC}" presName="Name37" presStyleLbl="parChTrans1D3" presStyleIdx="10" presStyleCnt="18"/>
      <dgm:spPr/>
      <dgm:t>
        <a:bodyPr/>
        <a:lstStyle/>
        <a:p>
          <a:endParaRPr lang="zh-CN" altLang="en-US"/>
        </a:p>
      </dgm:t>
    </dgm:pt>
    <dgm:pt modelId="{74477DAF-B54E-4DF6-A44A-7CCC3D6A240A}" type="pres">
      <dgm:prSet presAssocID="{985480CF-707D-4756-9A05-D9C7807A6AE6}" presName="hierRoot2" presStyleCnt="0">
        <dgm:presLayoutVars>
          <dgm:hierBranch val="init"/>
        </dgm:presLayoutVars>
      </dgm:prSet>
      <dgm:spPr/>
      <dgm:t>
        <a:bodyPr/>
        <a:lstStyle/>
        <a:p>
          <a:endParaRPr lang="zh-CN" altLang="en-US"/>
        </a:p>
      </dgm:t>
    </dgm:pt>
    <dgm:pt modelId="{40AF7FF4-597B-48E9-8B7D-66ACB495842F}" type="pres">
      <dgm:prSet presAssocID="{985480CF-707D-4756-9A05-D9C7807A6AE6}" presName="rootComposite" presStyleCnt="0"/>
      <dgm:spPr/>
      <dgm:t>
        <a:bodyPr/>
        <a:lstStyle/>
        <a:p>
          <a:endParaRPr lang="zh-CN" altLang="en-US"/>
        </a:p>
      </dgm:t>
    </dgm:pt>
    <dgm:pt modelId="{DEE17DA8-5D85-447D-92F8-AA990BB52382}" type="pres">
      <dgm:prSet presAssocID="{985480CF-707D-4756-9A05-D9C7807A6AE6}" presName="rootText" presStyleLbl="node3" presStyleIdx="10" presStyleCnt="18" custScaleX="170563" custScaleY="81027" custLinFactNeighborY="56721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9F7B52CD-CA1D-4AF2-BD71-F99470420CEF}" type="pres">
      <dgm:prSet presAssocID="{985480CF-707D-4756-9A05-D9C7807A6AE6}" presName="rootConnector" presStyleLbl="node3" presStyleIdx="10" presStyleCnt="18"/>
      <dgm:spPr/>
      <dgm:t>
        <a:bodyPr/>
        <a:lstStyle/>
        <a:p>
          <a:endParaRPr lang="zh-CN" altLang="en-US"/>
        </a:p>
      </dgm:t>
    </dgm:pt>
    <dgm:pt modelId="{4482D1FF-CF01-4AA2-8133-E52BC0E8CD5E}" type="pres">
      <dgm:prSet presAssocID="{985480CF-707D-4756-9A05-D9C7807A6AE6}" presName="hierChild4" presStyleCnt="0"/>
      <dgm:spPr/>
      <dgm:t>
        <a:bodyPr/>
        <a:lstStyle/>
        <a:p>
          <a:endParaRPr lang="zh-CN" altLang="en-US"/>
        </a:p>
      </dgm:t>
    </dgm:pt>
    <dgm:pt modelId="{C83158AE-E3CA-4AD8-9D9F-85192B1DF491}" type="pres">
      <dgm:prSet presAssocID="{985480CF-707D-4756-9A05-D9C7807A6AE6}" presName="hierChild5" presStyleCnt="0"/>
      <dgm:spPr/>
      <dgm:t>
        <a:bodyPr/>
        <a:lstStyle/>
        <a:p>
          <a:endParaRPr lang="zh-CN" altLang="en-US"/>
        </a:p>
      </dgm:t>
    </dgm:pt>
    <dgm:pt modelId="{D9A1D2D7-6F89-4349-83E1-45C93BA1F27E}" type="pres">
      <dgm:prSet presAssocID="{094D101D-7DCB-449F-8C95-A9398A30F67E}" presName="Name37" presStyleLbl="parChTrans1D3" presStyleIdx="11" presStyleCnt="18"/>
      <dgm:spPr/>
      <dgm:t>
        <a:bodyPr/>
        <a:lstStyle/>
        <a:p>
          <a:endParaRPr lang="zh-CN" altLang="en-US"/>
        </a:p>
      </dgm:t>
    </dgm:pt>
    <dgm:pt modelId="{E08A14AD-6F24-4996-A23C-6B52C5FA72B3}" type="pres">
      <dgm:prSet presAssocID="{DD126FC7-DF12-4DCE-8667-6BE6F4AE568B}" presName="hierRoot2" presStyleCnt="0">
        <dgm:presLayoutVars>
          <dgm:hierBranch val="init"/>
        </dgm:presLayoutVars>
      </dgm:prSet>
      <dgm:spPr/>
      <dgm:t>
        <a:bodyPr/>
        <a:lstStyle/>
        <a:p>
          <a:endParaRPr lang="zh-CN" altLang="en-US"/>
        </a:p>
      </dgm:t>
    </dgm:pt>
    <dgm:pt modelId="{89CF0355-BB1A-4793-A688-7B7D8DB50BFB}" type="pres">
      <dgm:prSet presAssocID="{DD126FC7-DF12-4DCE-8667-6BE6F4AE568B}" presName="rootComposite" presStyleCnt="0"/>
      <dgm:spPr/>
      <dgm:t>
        <a:bodyPr/>
        <a:lstStyle/>
        <a:p>
          <a:endParaRPr lang="zh-CN" altLang="en-US"/>
        </a:p>
      </dgm:t>
    </dgm:pt>
    <dgm:pt modelId="{64AA1CCD-FE27-453F-84E4-533EABD9F2AB}" type="pres">
      <dgm:prSet presAssocID="{DD126FC7-DF12-4DCE-8667-6BE6F4AE568B}" presName="rootText" presStyleLbl="node3" presStyleIdx="11" presStyleCnt="18" custScaleX="170563" custScaleY="81027" custLinFactNeighborY="56721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6EB9D65B-326D-4743-948C-B3175EB447FD}" type="pres">
      <dgm:prSet presAssocID="{DD126FC7-DF12-4DCE-8667-6BE6F4AE568B}" presName="rootConnector" presStyleLbl="node3" presStyleIdx="11" presStyleCnt="18"/>
      <dgm:spPr/>
      <dgm:t>
        <a:bodyPr/>
        <a:lstStyle/>
        <a:p>
          <a:endParaRPr lang="zh-CN" altLang="en-US"/>
        </a:p>
      </dgm:t>
    </dgm:pt>
    <dgm:pt modelId="{1E98C9B1-B27F-4521-A6C9-F12AFC90B6F9}" type="pres">
      <dgm:prSet presAssocID="{DD126FC7-DF12-4DCE-8667-6BE6F4AE568B}" presName="hierChild4" presStyleCnt="0"/>
      <dgm:spPr/>
      <dgm:t>
        <a:bodyPr/>
        <a:lstStyle/>
        <a:p>
          <a:endParaRPr lang="zh-CN" altLang="en-US"/>
        </a:p>
      </dgm:t>
    </dgm:pt>
    <dgm:pt modelId="{2CE8E439-A759-4E1F-99F8-50CE192C5039}" type="pres">
      <dgm:prSet presAssocID="{DD126FC7-DF12-4DCE-8667-6BE6F4AE568B}" presName="hierChild5" presStyleCnt="0"/>
      <dgm:spPr/>
      <dgm:t>
        <a:bodyPr/>
        <a:lstStyle/>
        <a:p>
          <a:endParaRPr lang="zh-CN" altLang="en-US"/>
        </a:p>
      </dgm:t>
    </dgm:pt>
    <dgm:pt modelId="{26F94CA2-88F8-46C3-986C-786ECC6EEDC0}" type="pres">
      <dgm:prSet presAssocID="{62737F16-F6BF-4A61-9BFB-367C21C9E8B3}" presName="hierChild5" presStyleCnt="0"/>
      <dgm:spPr/>
      <dgm:t>
        <a:bodyPr/>
        <a:lstStyle/>
        <a:p>
          <a:endParaRPr lang="zh-CN" altLang="en-US"/>
        </a:p>
      </dgm:t>
    </dgm:pt>
    <dgm:pt modelId="{AF753449-CF46-4BF7-BEF7-70F9610E5CFA}" type="pres">
      <dgm:prSet presAssocID="{12B10FDC-A6F0-4337-A358-2394D0BB9BCC}" presName="Name37" presStyleLbl="parChTrans1D2" presStyleIdx="4" presStyleCnt="5"/>
      <dgm:spPr/>
      <dgm:t>
        <a:bodyPr/>
        <a:lstStyle/>
        <a:p>
          <a:endParaRPr lang="zh-CN" altLang="en-US"/>
        </a:p>
      </dgm:t>
    </dgm:pt>
    <dgm:pt modelId="{DF3D184A-FFE1-4AC6-B162-57E754F4DB09}" type="pres">
      <dgm:prSet presAssocID="{CADD1E30-AAAC-4BD5-8FE7-E68D5AB3B4D2}" presName="hierRoot2" presStyleCnt="0">
        <dgm:presLayoutVars>
          <dgm:hierBranch val="init"/>
        </dgm:presLayoutVars>
      </dgm:prSet>
      <dgm:spPr/>
      <dgm:t>
        <a:bodyPr/>
        <a:lstStyle/>
        <a:p>
          <a:endParaRPr lang="zh-CN" altLang="en-US"/>
        </a:p>
      </dgm:t>
    </dgm:pt>
    <dgm:pt modelId="{23EA42D0-69A0-44FE-9BB2-04FC42132E36}" type="pres">
      <dgm:prSet presAssocID="{CADD1E30-AAAC-4BD5-8FE7-E68D5AB3B4D2}" presName="rootComposite" presStyleCnt="0"/>
      <dgm:spPr/>
      <dgm:t>
        <a:bodyPr/>
        <a:lstStyle/>
        <a:p>
          <a:endParaRPr lang="zh-CN" altLang="en-US"/>
        </a:p>
      </dgm:t>
    </dgm:pt>
    <dgm:pt modelId="{9AEA7174-1A38-4C1F-9085-65A80D2FDDC0}" type="pres">
      <dgm:prSet presAssocID="{CADD1E30-AAAC-4BD5-8FE7-E68D5AB3B4D2}" presName="rootText" presStyleLbl="node2" presStyleIdx="4" presStyleCnt="5" custScaleX="202164" custScaleY="79566" custLinFactNeighborY="16206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EE5BFA6B-0C3E-4432-BC10-67C0DAFDDBBF}" type="pres">
      <dgm:prSet presAssocID="{CADD1E30-AAAC-4BD5-8FE7-E68D5AB3B4D2}" presName="rootConnector" presStyleLbl="node2" presStyleIdx="4" presStyleCnt="5"/>
      <dgm:spPr/>
      <dgm:t>
        <a:bodyPr/>
        <a:lstStyle/>
        <a:p>
          <a:endParaRPr lang="zh-CN" altLang="en-US"/>
        </a:p>
      </dgm:t>
    </dgm:pt>
    <dgm:pt modelId="{D613A32F-28AF-44A8-880E-21A933989DF9}" type="pres">
      <dgm:prSet presAssocID="{CADD1E30-AAAC-4BD5-8FE7-E68D5AB3B4D2}" presName="hierChild4" presStyleCnt="0"/>
      <dgm:spPr/>
      <dgm:t>
        <a:bodyPr/>
        <a:lstStyle/>
        <a:p>
          <a:endParaRPr lang="zh-CN" altLang="en-US"/>
        </a:p>
      </dgm:t>
    </dgm:pt>
    <dgm:pt modelId="{03D77F00-35ED-4653-ABAA-37B3171B7E4D}" type="pres">
      <dgm:prSet presAssocID="{EDCB247E-FA85-4F6B-AEE0-11A7A5125590}" presName="Name37" presStyleLbl="parChTrans1D3" presStyleIdx="12" presStyleCnt="18"/>
      <dgm:spPr/>
      <dgm:t>
        <a:bodyPr/>
        <a:lstStyle/>
        <a:p>
          <a:endParaRPr lang="zh-CN" altLang="en-US"/>
        </a:p>
      </dgm:t>
    </dgm:pt>
    <dgm:pt modelId="{081D60C6-1EC7-4610-9B86-C1FC4C37588C}" type="pres">
      <dgm:prSet presAssocID="{AEC1AFDC-DB3E-4369-AE13-B633A6ACCE0B}" presName="hierRoot2" presStyleCnt="0">
        <dgm:presLayoutVars>
          <dgm:hierBranch val="init"/>
        </dgm:presLayoutVars>
      </dgm:prSet>
      <dgm:spPr/>
      <dgm:t>
        <a:bodyPr/>
        <a:lstStyle/>
        <a:p>
          <a:endParaRPr lang="zh-CN" altLang="en-US"/>
        </a:p>
      </dgm:t>
    </dgm:pt>
    <dgm:pt modelId="{F98C06EA-183A-428C-A4CD-477C4D7F6F05}" type="pres">
      <dgm:prSet presAssocID="{AEC1AFDC-DB3E-4369-AE13-B633A6ACCE0B}" presName="rootComposite" presStyleCnt="0"/>
      <dgm:spPr/>
      <dgm:t>
        <a:bodyPr/>
        <a:lstStyle/>
        <a:p>
          <a:endParaRPr lang="zh-CN" altLang="en-US"/>
        </a:p>
      </dgm:t>
    </dgm:pt>
    <dgm:pt modelId="{BC622B43-2DFD-4220-816F-34A9E8751C6C}" type="pres">
      <dgm:prSet presAssocID="{AEC1AFDC-DB3E-4369-AE13-B633A6ACCE0B}" presName="rootText" presStyleLbl="node3" presStyleIdx="12" presStyleCnt="18" custScaleX="194623" custScaleY="80764" custLinFactNeighborY="56721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29062EE0-66C6-4F93-A794-FC745F6A107C}" type="pres">
      <dgm:prSet presAssocID="{AEC1AFDC-DB3E-4369-AE13-B633A6ACCE0B}" presName="rootConnector" presStyleLbl="node3" presStyleIdx="12" presStyleCnt="18"/>
      <dgm:spPr/>
      <dgm:t>
        <a:bodyPr/>
        <a:lstStyle/>
        <a:p>
          <a:endParaRPr lang="zh-CN" altLang="en-US"/>
        </a:p>
      </dgm:t>
    </dgm:pt>
    <dgm:pt modelId="{311B82D6-17C7-4AC4-B764-E551CFE9A8F5}" type="pres">
      <dgm:prSet presAssocID="{AEC1AFDC-DB3E-4369-AE13-B633A6ACCE0B}" presName="hierChild4" presStyleCnt="0"/>
      <dgm:spPr/>
      <dgm:t>
        <a:bodyPr/>
        <a:lstStyle/>
        <a:p>
          <a:endParaRPr lang="zh-CN" altLang="en-US"/>
        </a:p>
      </dgm:t>
    </dgm:pt>
    <dgm:pt modelId="{AEEA8C89-FFEE-4D6B-AB72-77C38FCC668C}" type="pres">
      <dgm:prSet presAssocID="{AEC1AFDC-DB3E-4369-AE13-B633A6ACCE0B}" presName="hierChild5" presStyleCnt="0"/>
      <dgm:spPr/>
      <dgm:t>
        <a:bodyPr/>
        <a:lstStyle/>
        <a:p>
          <a:endParaRPr lang="zh-CN" altLang="en-US"/>
        </a:p>
      </dgm:t>
    </dgm:pt>
    <dgm:pt modelId="{823E7FD2-0971-4468-B8E2-A278103203E1}" type="pres">
      <dgm:prSet presAssocID="{E4A3CCCD-6566-4646-8BB2-82FB9F99513B}" presName="Name37" presStyleLbl="parChTrans1D3" presStyleIdx="13" presStyleCnt="18"/>
      <dgm:spPr/>
      <dgm:t>
        <a:bodyPr/>
        <a:lstStyle/>
        <a:p>
          <a:endParaRPr lang="zh-CN" altLang="en-US"/>
        </a:p>
      </dgm:t>
    </dgm:pt>
    <dgm:pt modelId="{2A42AF65-9B8F-45A2-BE32-746EEC561948}" type="pres">
      <dgm:prSet presAssocID="{58AAEA85-2E43-47EE-A057-DDB050F65877}" presName="hierRoot2" presStyleCnt="0">
        <dgm:presLayoutVars>
          <dgm:hierBranch val="init"/>
        </dgm:presLayoutVars>
      </dgm:prSet>
      <dgm:spPr/>
      <dgm:t>
        <a:bodyPr/>
        <a:lstStyle/>
        <a:p>
          <a:endParaRPr lang="zh-CN" altLang="en-US"/>
        </a:p>
      </dgm:t>
    </dgm:pt>
    <dgm:pt modelId="{F68BFA71-5E3D-4FCA-837A-0ED837997FFF}" type="pres">
      <dgm:prSet presAssocID="{58AAEA85-2E43-47EE-A057-DDB050F65877}" presName="rootComposite" presStyleCnt="0"/>
      <dgm:spPr/>
      <dgm:t>
        <a:bodyPr/>
        <a:lstStyle/>
        <a:p>
          <a:endParaRPr lang="zh-CN" altLang="en-US"/>
        </a:p>
      </dgm:t>
    </dgm:pt>
    <dgm:pt modelId="{23A8535C-790A-4FC0-8CB0-D5D92FB66EEA}" type="pres">
      <dgm:prSet presAssocID="{58AAEA85-2E43-47EE-A057-DDB050F65877}" presName="rootText" presStyleLbl="node3" presStyleIdx="13" presStyleCnt="18" custScaleX="194639" custScaleY="81027" custLinFactNeighborY="56721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88E28B24-2143-440B-B6C5-E9A96B6CD73B}" type="pres">
      <dgm:prSet presAssocID="{58AAEA85-2E43-47EE-A057-DDB050F65877}" presName="rootConnector" presStyleLbl="node3" presStyleIdx="13" presStyleCnt="18"/>
      <dgm:spPr/>
      <dgm:t>
        <a:bodyPr/>
        <a:lstStyle/>
        <a:p>
          <a:endParaRPr lang="zh-CN" altLang="en-US"/>
        </a:p>
      </dgm:t>
    </dgm:pt>
    <dgm:pt modelId="{83AC13C3-7502-4274-B4CD-E2EC91C4AB29}" type="pres">
      <dgm:prSet presAssocID="{58AAEA85-2E43-47EE-A057-DDB050F65877}" presName="hierChild4" presStyleCnt="0"/>
      <dgm:spPr/>
      <dgm:t>
        <a:bodyPr/>
        <a:lstStyle/>
        <a:p>
          <a:endParaRPr lang="zh-CN" altLang="en-US"/>
        </a:p>
      </dgm:t>
    </dgm:pt>
    <dgm:pt modelId="{AD85F7E3-8B6B-4039-896B-04AE8B0FF313}" type="pres">
      <dgm:prSet presAssocID="{58AAEA85-2E43-47EE-A057-DDB050F65877}" presName="hierChild5" presStyleCnt="0"/>
      <dgm:spPr/>
      <dgm:t>
        <a:bodyPr/>
        <a:lstStyle/>
        <a:p>
          <a:endParaRPr lang="zh-CN" altLang="en-US"/>
        </a:p>
      </dgm:t>
    </dgm:pt>
    <dgm:pt modelId="{6743AC81-DD48-4DAE-903D-752401120D13}" type="pres">
      <dgm:prSet presAssocID="{45874FA2-06B5-4B78-9AB7-7597476722F5}" presName="Name37" presStyleLbl="parChTrans1D3" presStyleIdx="14" presStyleCnt="18"/>
      <dgm:spPr/>
      <dgm:t>
        <a:bodyPr/>
        <a:lstStyle/>
        <a:p>
          <a:endParaRPr lang="zh-CN" altLang="en-US"/>
        </a:p>
      </dgm:t>
    </dgm:pt>
    <dgm:pt modelId="{338D46E1-314B-4E58-9B83-6686E6C48EE3}" type="pres">
      <dgm:prSet presAssocID="{7463642C-FD0A-4829-98E2-2A9C673688D5}" presName="hierRoot2" presStyleCnt="0">
        <dgm:presLayoutVars>
          <dgm:hierBranch val="init"/>
        </dgm:presLayoutVars>
      </dgm:prSet>
      <dgm:spPr/>
      <dgm:t>
        <a:bodyPr/>
        <a:lstStyle/>
        <a:p>
          <a:endParaRPr lang="zh-CN" altLang="en-US"/>
        </a:p>
      </dgm:t>
    </dgm:pt>
    <dgm:pt modelId="{1765E4E4-DBE0-4F46-9AD2-8DA57BFE4EE7}" type="pres">
      <dgm:prSet presAssocID="{7463642C-FD0A-4829-98E2-2A9C673688D5}" presName="rootComposite" presStyleCnt="0"/>
      <dgm:spPr/>
      <dgm:t>
        <a:bodyPr/>
        <a:lstStyle/>
        <a:p>
          <a:endParaRPr lang="zh-CN" altLang="en-US"/>
        </a:p>
      </dgm:t>
    </dgm:pt>
    <dgm:pt modelId="{FDB381F4-11B6-4AB6-8161-03D430DBDDA2}" type="pres">
      <dgm:prSet presAssocID="{7463642C-FD0A-4829-98E2-2A9C673688D5}" presName="rootText" presStyleLbl="node3" presStyleIdx="14" presStyleCnt="18" custScaleX="194639" custScaleY="81027" custLinFactNeighborY="56721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95595668-40E9-4F89-BF2D-9DFB368A4647}" type="pres">
      <dgm:prSet presAssocID="{7463642C-FD0A-4829-98E2-2A9C673688D5}" presName="rootConnector" presStyleLbl="node3" presStyleIdx="14" presStyleCnt="18"/>
      <dgm:spPr/>
      <dgm:t>
        <a:bodyPr/>
        <a:lstStyle/>
        <a:p>
          <a:endParaRPr lang="zh-CN" altLang="en-US"/>
        </a:p>
      </dgm:t>
    </dgm:pt>
    <dgm:pt modelId="{09AC25AA-1752-40C7-BC89-A82D0F4DDA08}" type="pres">
      <dgm:prSet presAssocID="{7463642C-FD0A-4829-98E2-2A9C673688D5}" presName="hierChild4" presStyleCnt="0"/>
      <dgm:spPr/>
      <dgm:t>
        <a:bodyPr/>
        <a:lstStyle/>
        <a:p>
          <a:endParaRPr lang="zh-CN" altLang="en-US"/>
        </a:p>
      </dgm:t>
    </dgm:pt>
    <dgm:pt modelId="{C2F70C7D-1B48-47DF-A30C-1D8341D7B8A8}" type="pres">
      <dgm:prSet presAssocID="{7463642C-FD0A-4829-98E2-2A9C673688D5}" presName="hierChild5" presStyleCnt="0"/>
      <dgm:spPr/>
      <dgm:t>
        <a:bodyPr/>
        <a:lstStyle/>
        <a:p>
          <a:endParaRPr lang="zh-CN" altLang="en-US"/>
        </a:p>
      </dgm:t>
    </dgm:pt>
    <dgm:pt modelId="{350B5E34-CCCA-4904-A311-E7730E47FBEF}" type="pres">
      <dgm:prSet presAssocID="{4C1C9BB1-9C77-45B5-89E1-CBB2A9060E02}" presName="Name37" presStyleLbl="parChTrans1D3" presStyleIdx="15" presStyleCnt="18"/>
      <dgm:spPr/>
      <dgm:t>
        <a:bodyPr/>
        <a:lstStyle/>
        <a:p>
          <a:endParaRPr lang="zh-CN" altLang="en-US"/>
        </a:p>
      </dgm:t>
    </dgm:pt>
    <dgm:pt modelId="{54A90E03-F3A3-4BEA-B6BF-BD603AAE0D7B}" type="pres">
      <dgm:prSet presAssocID="{D304E772-CFFB-4B44-B7BF-50301A8DB823}" presName="hierRoot2" presStyleCnt="0">
        <dgm:presLayoutVars>
          <dgm:hierBranch val="init"/>
        </dgm:presLayoutVars>
      </dgm:prSet>
      <dgm:spPr/>
      <dgm:t>
        <a:bodyPr/>
        <a:lstStyle/>
        <a:p>
          <a:endParaRPr lang="zh-CN" altLang="en-US"/>
        </a:p>
      </dgm:t>
    </dgm:pt>
    <dgm:pt modelId="{2F20C67A-138B-4C35-B815-136D9334C8EF}" type="pres">
      <dgm:prSet presAssocID="{D304E772-CFFB-4B44-B7BF-50301A8DB823}" presName="rootComposite" presStyleCnt="0"/>
      <dgm:spPr/>
      <dgm:t>
        <a:bodyPr/>
        <a:lstStyle/>
        <a:p>
          <a:endParaRPr lang="zh-CN" altLang="en-US"/>
        </a:p>
      </dgm:t>
    </dgm:pt>
    <dgm:pt modelId="{E90A69F7-DC95-46E5-AEEE-D81180ADA0C4}" type="pres">
      <dgm:prSet presAssocID="{D304E772-CFFB-4B44-B7BF-50301A8DB823}" presName="rootText" presStyleLbl="node3" presStyleIdx="15" presStyleCnt="18" custScaleX="194639" custScaleY="81027" custLinFactNeighborY="56721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CF1A6713-1690-40BE-B727-90A777250C56}" type="pres">
      <dgm:prSet presAssocID="{D304E772-CFFB-4B44-B7BF-50301A8DB823}" presName="rootConnector" presStyleLbl="node3" presStyleIdx="15" presStyleCnt="18"/>
      <dgm:spPr/>
      <dgm:t>
        <a:bodyPr/>
        <a:lstStyle/>
        <a:p>
          <a:endParaRPr lang="zh-CN" altLang="en-US"/>
        </a:p>
      </dgm:t>
    </dgm:pt>
    <dgm:pt modelId="{2C12138E-B894-4973-9C6A-F9D5C659B497}" type="pres">
      <dgm:prSet presAssocID="{D304E772-CFFB-4B44-B7BF-50301A8DB823}" presName="hierChild4" presStyleCnt="0"/>
      <dgm:spPr/>
      <dgm:t>
        <a:bodyPr/>
        <a:lstStyle/>
        <a:p>
          <a:endParaRPr lang="zh-CN" altLang="en-US"/>
        </a:p>
      </dgm:t>
    </dgm:pt>
    <dgm:pt modelId="{8EE641BA-2134-4F02-AB9D-90B34A6134F8}" type="pres">
      <dgm:prSet presAssocID="{D304E772-CFFB-4B44-B7BF-50301A8DB823}" presName="hierChild5" presStyleCnt="0"/>
      <dgm:spPr/>
      <dgm:t>
        <a:bodyPr/>
        <a:lstStyle/>
        <a:p>
          <a:endParaRPr lang="zh-CN" altLang="en-US"/>
        </a:p>
      </dgm:t>
    </dgm:pt>
    <dgm:pt modelId="{31C0C08F-64B7-4EEE-8866-24BCBF057C51}" type="pres">
      <dgm:prSet presAssocID="{AFCCE8C6-70A0-4C0E-A2AD-461C823FDB53}" presName="Name37" presStyleLbl="parChTrans1D3" presStyleIdx="16" presStyleCnt="18"/>
      <dgm:spPr/>
      <dgm:t>
        <a:bodyPr/>
        <a:lstStyle/>
        <a:p>
          <a:endParaRPr lang="zh-CN" altLang="en-US"/>
        </a:p>
      </dgm:t>
    </dgm:pt>
    <dgm:pt modelId="{365857E4-8E71-46C9-9BBB-69FABD0E164E}" type="pres">
      <dgm:prSet presAssocID="{D241BC09-3615-4923-A352-52F09F11FA93}" presName="hierRoot2" presStyleCnt="0">
        <dgm:presLayoutVars>
          <dgm:hierBranch val="init"/>
        </dgm:presLayoutVars>
      </dgm:prSet>
      <dgm:spPr/>
      <dgm:t>
        <a:bodyPr/>
        <a:lstStyle/>
        <a:p>
          <a:endParaRPr lang="zh-CN" altLang="en-US"/>
        </a:p>
      </dgm:t>
    </dgm:pt>
    <dgm:pt modelId="{E925156F-D8A2-42AE-A832-9913F36A3A37}" type="pres">
      <dgm:prSet presAssocID="{D241BC09-3615-4923-A352-52F09F11FA93}" presName="rootComposite" presStyleCnt="0"/>
      <dgm:spPr/>
      <dgm:t>
        <a:bodyPr/>
        <a:lstStyle/>
        <a:p>
          <a:endParaRPr lang="zh-CN" altLang="en-US"/>
        </a:p>
      </dgm:t>
    </dgm:pt>
    <dgm:pt modelId="{1CA397F7-E21C-4CE8-A94F-5AB6EC5D0551}" type="pres">
      <dgm:prSet presAssocID="{D241BC09-3615-4923-A352-52F09F11FA93}" presName="rootText" presStyleLbl="node3" presStyleIdx="16" presStyleCnt="18" custScaleX="194639" custScaleY="81027" custLinFactNeighborY="56721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30B63C6B-13E7-4419-A86E-C81A71AA7FC2}" type="pres">
      <dgm:prSet presAssocID="{D241BC09-3615-4923-A352-52F09F11FA93}" presName="rootConnector" presStyleLbl="node3" presStyleIdx="16" presStyleCnt="18"/>
      <dgm:spPr/>
      <dgm:t>
        <a:bodyPr/>
        <a:lstStyle/>
        <a:p>
          <a:endParaRPr lang="zh-CN" altLang="en-US"/>
        </a:p>
      </dgm:t>
    </dgm:pt>
    <dgm:pt modelId="{BF5FF8E9-8F92-4BB8-A57F-9BCEB3ACA0AD}" type="pres">
      <dgm:prSet presAssocID="{D241BC09-3615-4923-A352-52F09F11FA93}" presName="hierChild4" presStyleCnt="0"/>
      <dgm:spPr/>
      <dgm:t>
        <a:bodyPr/>
        <a:lstStyle/>
        <a:p>
          <a:endParaRPr lang="zh-CN" altLang="en-US"/>
        </a:p>
      </dgm:t>
    </dgm:pt>
    <dgm:pt modelId="{961BEB22-764B-46AF-A57A-800621AB2106}" type="pres">
      <dgm:prSet presAssocID="{D241BC09-3615-4923-A352-52F09F11FA93}" presName="hierChild5" presStyleCnt="0"/>
      <dgm:spPr/>
      <dgm:t>
        <a:bodyPr/>
        <a:lstStyle/>
        <a:p>
          <a:endParaRPr lang="zh-CN" altLang="en-US"/>
        </a:p>
      </dgm:t>
    </dgm:pt>
    <dgm:pt modelId="{6A4A9A27-C4A6-4D97-8972-E532B85CBA84}" type="pres">
      <dgm:prSet presAssocID="{8E9D0346-1CF9-4F23-A908-34111831C6A6}" presName="Name37" presStyleLbl="parChTrans1D3" presStyleIdx="17" presStyleCnt="18"/>
      <dgm:spPr/>
      <dgm:t>
        <a:bodyPr/>
        <a:lstStyle/>
        <a:p>
          <a:endParaRPr lang="zh-CN" altLang="en-US"/>
        </a:p>
      </dgm:t>
    </dgm:pt>
    <dgm:pt modelId="{08F73F8B-CDF2-493E-8934-5E5FC948C229}" type="pres">
      <dgm:prSet presAssocID="{02D20606-6C8A-4BD4-A89C-AACB7A74CAA0}" presName="hierRoot2" presStyleCnt="0">
        <dgm:presLayoutVars>
          <dgm:hierBranch val="init"/>
        </dgm:presLayoutVars>
      </dgm:prSet>
      <dgm:spPr/>
      <dgm:t>
        <a:bodyPr/>
        <a:lstStyle/>
        <a:p>
          <a:endParaRPr lang="zh-CN" altLang="en-US"/>
        </a:p>
      </dgm:t>
    </dgm:pt>
    <dgm:pt modelId="{BE65665C-2AA1-400C-8A69-AD357C417805}" type="pres">
      <dgm:prSet presAssocID="{02D20606-6C8A-4BD4-A89C-AACB7A74CAA0}" presName="rootComposite" presStyleCnt="0"/>
      <dgm:spPr/>
      <dgm:t>
        <a:bodyPr/>
        <a:lstStyle/>
        <a:p>
          <a:endParaRPr lang="zh-CN" altLang="en-US"/>
        </a:p>
      </dgm:t>
    </dgm:pt>
    <dgm:pt modelId="{3B173E88-EE20-4204-93A9-103E176A2078}" type="pres">
      <dgm:prSet presAssocID="{02D20606-6C8A-4BD4-A89C-AACB7A74CAA0}" presName="rootText" presStyleLbl="node3" presStyleIdx="17" presStyleCnt="18" custScaleX="193914" custScaleY="80470" custLinFactNeighborY="56721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E110AC4E-E9F2-466E-B12B-9288A58CF305}" type="pres">
      <dgm:prSet presAssocID="{02D20606-6C8A-4BD4-A89C-AACB7A74CAA0}" presName="rootConnector" presStyleLbl="node3" presStyleIdx="17" presStyleCnt="18"/>
      <dgm:spPr/>
      <dgm:t>
        <a:bodyPr/>
        <a:lstStyle/>
        <a:p>
          <a:endParaRPr lang="zh-CN" altLang="en-US"/>
        </a:p>
      </dgm:t>
    </dgm:pt>
    <dgm:pt modelId="{4A811538-A5AD-422D-AC02-727704D772E4}" type="pres">
      <dgm:prSet presAssocID="{02D20606-6C8A-4BD4-A89C-AACB7A74CAA0}" presName="hierChild4" presStyleCnt="0"/>
      <dgm:spPr/>
      <dgm:t>
        <a:bodyPr/>
        <a:lstStyle/>
        <a:p>
          <a:endParaRPr lang="zh-CN" altLang="en-US"/>
        </a:p>
      </dgm:t>
    </dgm:pt>
    <dgm:pt modelId="{C51F78F3-D260-4A95-9991-7640420FC761}" type="pres">
      <dgm:prSet presAssocID="{02D20606-6C8A-4BD4-A89C-AACB7A74CAA0}" presName="hierChild5" presStyleCnt="0"/>
      <dgm:spPr/>
      <dgm:t>
        <a:bodyPr/>
        <a:lstStyle/>
        <a:p>
          <a:endParaRPr lang="zh-CN" altLang="en-US"/>
        </a:p>
      </dgm:t>
    </dgm:pt>
    <dgm:pt modelId="{814ADB1D-CA38-49F9-AA5C-1E360DED4C71}" type="pres">
      <dgm:prSet presAssocID="{CADD1E30-AAAC-4BD5-8FE7-E68D5AB3B4D2}" presName="hierChild5" presStyleCnt="0"/>
      <dgm:spPr/>
      <dgm:t>
        <a:bodyPr/>
        <a:lstStyle/>
        <a:p>
          <a:endParaRPr lang="zh-CN" altLang="en-US"/>
        </a:p>
      </dgm:t>
    </dgm:pt>
    <dgm:pt modelId="{14A19AB5-5207-41E6-9BA4-369698F83194}" type="pres">
      <dgm:prSet presAssocID="{66AC5092-4742-4741-A355-3EB875A0CEFC}" presName="hierChild3" presStyleCnt="0"/>
      <dgm:spPr/>
      <dgm:t>
        <a:bodyPr/>
        <a:lstStyle/>
        <a:p>
          <a:endParaRPr lang="zh-CN" altLang="en-US"/>
        </a:p>
      </dgm:t>
    </dgm:pt>
  </dgm:ptLst>
  <dgm:cxnLst>
    <dgm:cxn modelId="{1B0CE97F-584E-4960-A73C-7A8660B137D5}" srcId="{A6F02630-9799-4260-8BCF-876847CC7E0E}" destId="{F74ADB62-6A1A-4988-9B76-013A01F9422A}" srcOrd="2" destOrd="0" parTransId="{022D25BF-2AB8-4BE7-88FA-E87DF22A3631}" sibTransId="{9F8EDAB2-B84F-48C3-8916-E67F23FD39F5}"/>
    <dgm:cxn modelId="{F8F70AFD-1A45-4008-9C6D-268DE3B9A3B8}" type="presOf" srcId="{66AC5092-4742-4741-A355-3EB875A0CEFC}" destId="{A81C20CB-AA3F-4E99-93DA-70D70CCE0E15}" srcOrd="0" destOrd="0" presId="urn:microsoft.com/office/officeart/2005/8/layout/orgChart1"/>
    <dgm:cxn modelId="{231A6BBB-A350-43A8-8CA9-9D435A496F86}" type="presOf" srcId="{094D101D-7DCB-449F-8C95-A9398A30F67E}" destId="{D9A1D2D7-6F89-4349-83E1-45C93BA1F27E}" srcOrd="0" destOrd="0" presId="urn:microsoft.com/office/officeart/2005/8/layout/orgChart1"/>
    <dgm:cxn modelId="{B92AC53E-5939-4CE6-AC80-71619BD1A81D}" srcId="{9A4696CA-8061-495E-8364-6DE9133FE039}" destId="{6F95CFBF-04AB-4C09-A581-685DCE6ABB12}" srcOrd="1" destOrd="0" parTransId="{1C25E67F-1471-4B49-84D1-FE0D49F3F581}" sibTransId="{1594729C-0A47-4E8C-B7C8-A1084BB01D67}"/>
    <dgm:cxn modelId="{92465C23-0E14-481B-ADD2-00F5C5C41E09}" type="presOf" srcId="{724CD583-A551-4F07-9C24-0A13B20C42AC}" destId="{2AFEEACD-39B9-4846-AE71-377919369815}" srcOrd="0" destOrd="0" presId="urn:microsoft.com/office/officeart/2005/8/layout/orgChart1"/>
    <dgm:cxn modelId="{2488B045-290D-4351-8A06-61F0BC6517C2}" srcId="{CADD1E30-AAAC-4BD5-8FE7-E68D5AB3B4D2}" destId="{7463642C-FD0A-4829-98E2-2A9C673688D5}" srcOrd="2" destOrd="0" parTransId="{45874FA2-06B5-4B78-9AB7-7597476722F5}" sibTransId="{4453FD35-5098-4D5A-B15B-25075359EAA0}"/>
    <dgm:cxn modelId="{27B01F9D-CCBA-41A1-A931-7CD3F0BE91B7}" type="presOf" srcId="{C563E839-7F34-4767-A2C2-A63AAD9D7975}" destId="{2E6A9805-59DF-41FA-8F17-589E3017DC08}" srcOrd="0" destOrd="0" presId="urn:microsoft.com/office/officeart/2005/8/layout/orgChart1"/>
    <dgm:cxn modelId="{098FE0A3-3965-4F4A-9DE1-1BCE1C8FED4D}" type="presOf" srcId="{DD126FC7-DF12-4DCE-8667-6BE6F4AE568B}" destId="{6EB9D65B-326D-4743-948C-B3175EB447FD}" srcOrd="1" destOrd="0" presId="urn:microsoft.com/office/officeart/2005/8/layout/orgChart1"/>
    <dgm:cxn modelId="{3C9C0804-7EB0-43FE-904E-6B1D671ECDD1}" type="presOf" srcId="{7BE53B5D-B061-4BA5-AB70-38CB45AA8250}" destId="{FB5CB2A4-86A2-42F1-9A68-2A3CF57AD3CE}" srcOrd="0" destOrd="0" presId="urn:microsoft.com/office/officeart/2005/8/layout/orgChart1"/>
    <dgm:cxn modelId="{598B15EC-02F5-4AFE-B441-343D915B271D}" type="presOf" srcId="{43652142-9CDC-4EB5-897A-E2A54308F058}" destId="{EADFF732-D1C1-4ECA-AF49-987B636FC0E9}" srcOrd="1" destOrd="0" presId="urn:microsoft.com/office/officeart/2005/8/layout/orgChart1"/>
    <dgm:cxn modelId="{51B39B8E-8ED8-4638-98CA-AD0F573197A4}" type="presOf" srcId="{58AAEA85-2E43-47EE-A057-DDB050F65877}" destId="{23A8535C-790A-4FC0-8CB0-D5D92FB66EEA}" srcOrd="0" destOrd="0" presId="urn:microsoft.com/office/officeart/2005/8/layout/orgChart1"/>
    <dgm:cxn modelId="{EE8A3F70-1E33-4784-AB74-954975EAA24E}" type="presOf" srcId="{0C9DB6F3-E1FA-4C4A-9BA9-828F546A2C56}" destId="{7FC5898C-0587-4CC2-8F4B-3E8FA386D17F}" srcOrd="0" destOrd="0" presId="urn:microsoft.com/office/officeart/2005/8/layout/orgChart1"/>
    <dgm:cxn modelId="{9C603300-55CB-4A57-9CAC-5C71B867440C}" type="presOf" srcId="{5D167CD0-5926-430F-B50F-97731279AF81}" destId="{5EF17016-76C1-4BC7-9F03-37F4DB780657}" srcOrd="0" destOrd="0" presId="urn:microsoft.com/office/officeart/2005/8/layout/orgChart1"/>
    <dgm:cxn modelId="{6D8014BD-AD64-49C6-9A64-DE3DF0F5E9B8}" type="presOf" srcId="{79951B14-6FF7-4708-BF17-4F80E7DDD221}" destId="{CE4C88E2-E469-4D33-BE30-BD4BDF4995E6}" srcOrd="1" destOrd="0" presId="urn:microsoft.com/office/officeart/2005/8/layout/orgChart1"/>
    <dgm:cxn modelId="{49A180F8-23DA-4E45-8A76-148EFA17876E}" srcId="{A6F02630-9799-4260-8BCF-876847CC7E0E}" destId="{BB501CD5-B1B6-4A7A-BDBE-1478DBB123D4}" srcOrd="1" destOrd="0" parTransId="{C563E839-7F34-4767-A2C2-A63AAD9D7975}" sibTransId="{1C8B494A-3E84-4710-840D-571AEDBDAAF9}"/>
    <dgm:cxn modelId="{F94423EB-6F2F-4050-9034-82B10197E074}" type="presOf" srcId="{75DA3AAD-D70D-445F-8677-B27FABB63EB6}" destId="{83DB1283-D041-4A9D-825F-637B622232D2}" srcOrd="0" destOrd="0" presId="urn:microsoft.com/office/officeart/2005/8/layout/orgChart1"/>
    <dgm:cxn modelId="{F2A4DCAD-5AA3-4D88-AA2C-9B1BA2F99DCB}" type="presOf" srcId="{D241BC09-3615-4923-A352-52F09F11FA93}" destId="{30B63C6B-13E7-4419-A86E-C81A71AA7FC2}" srcOrd="1" destOrd="0" presId="urn:microsoft.com/office/officeart/2005/8/layout/orgChart1"/>
    <dgm:cxn modelId="{F5D049C2-4FC9-439D-830C-6B7C4D8AA9C0}" type="presOf" srcId="{DD126FC7-DF12-4DCE-8667-6BE6F4AE568B}" destId="{64AA1CCD-FE27-453F-84E4-533EABD9F2AB}" srcOrd="0" destOrd="0" presId="urn:microsoft.com/office/officeart/2005/8/layout/orgChart1"/>
    <dgm:cxn modelId="{3ACE2FF9-749D-4DDA-B418-8BD57D29F11D}" type="presOf" srcId="{7463642C-FD0A-4829-98E2-2A9C673688D5}" destId="{95595668-40E9-4F89-BF2D-9DFB368A4647}" srcOrd="1" destOrd="0" presId="urn:microsoft.com/office/officeart/2005/8/layout/orgChart1"/>
    <dgm:cxn modelId="{154A4BAB-686B-4AF6-80BE-7ABE4D11AD63}" srcId="{66AC5092-4742-4741-A355-3EB875A0CEFC}" destId="{CADD1E30-AAAC-4BD5-8FE7-E68D5AB3B4D2}" srcOrd="4" destOrd="0" parTransId="{12B10FDC-A6F0-4337-A358-2394D0BB9BCC}" sibTransId="{EF8C7551-1100-435A-93FA-37AA3D7A79BC}"/>
    <dgm:cxn modelId="{F181A277-7D5E-4003-AAC9-5E0A4F55AE3E}" type="presOf" srcId="{02D20606-6C8A-4BD4-A89C-AACB7A74CAA0}" destId="{3B173E88-EE20-4204-93A9-103E176A2078}" srcOrd="0" destOrd="0" presId="urn:microsoft.com/office/officeart/2005/8/layout/orgChart1"/>
    <dgm:cxn modelId="{CC668C4B-0AC9-49DB-82E9-73DEE3EFE5A6}" type="presOf" srcId="{9A4696CA-8061-495E-8364-6DE9133FE039}" destId="{80A02588-78DC-4421-B0E8-D1458654096F}" srcOrd="1" destOrd="0" presId="urn:microsoft.com/office/officeart/2005/8/layout/orgChart1"/>
    <dgm:cxn modelId="{1296B2A9-C69D-4FEA-9740-0D608F268B0B}" srcId="{CADD1E30-AAAC-4BD5-8FE7-E68D5AB3B4D2}" destId="{D241BC09-3615-4923-A352-52F09F11FA93}" srcOrd="4" destOrd="0" parTransId="{AFCCE8C6-70A0-4C0E-A2AD-461C823FDB53}" sibTransId="{D1559865-C9DC-4175-8B60-70FB19623D02}"/>
    <dgm:cxn modelId="{28C92160-9593-4E9A-8072-40B5B6679100}" type="presOf" srcId="{8E9D0346-1CF9-4F23-A908-34111831C6A6}" destId="{6A4A9A27-C4A6-4D97-8972-E532B85CBA84}" srcOrd="0" destOrd="0" presId="urn:microsoft.com/office/officeart/2005/8/layout/orgChart1"/>
    <dgm:cxn modelId="{B480B4A6-84FA-4A5D-ADA4-95CFA8676085}" type="presOf" srcId="{7484C410-9B31-4EA5-A4FF-04A53F55D050}" destId="{5ED24985-DC05-4B22-A4E2-663B0F918661}" srcOrd="1" destOrd="0" presId="urn:microsoft.com/office/officeart/2005/8/layout/orgChart1"/>
    <dgm:cxn modelId="{DECE5825-54A7-4D4D-A076-53B50A63033C}" srcId="{CADD1E30-AAAC-4BD5-8FE7-E68D5AB3B4D2}" destId="{D304E772-CFFB-4B44-B7BF-50301A8DB823}" srcOrd="3" destOrd="0" parTransId="{4C1C9BB1-9C77-45B5-89E1-CBB2A9060E02}" sibTransId="{8329A036-13AF-4E5C-B5DF-C0111E8FEA2D}"/>
    <dgm:cxn modelId="{85C9E04E-2C2B-41D4-80CF-EFA4878CC8BF}" srcId="{43652142-9CDC-4EB5-897A-E2A54308F058}" destId="{8D9121CC-75BD-4C65-99BF-0D58376630E3}" srcOrd="1" destOrd="0" parTransId="{5D167CD0-5926-430F-B50F-97731279AF81}" sibTransId="{C3BD13C2-CFE9-4C78-BAD3-A56CD88345C6}"/>
    <dgm:cxn modelId="{B39F71DC-EE77-43E4-A5C8-61F4DAC07502}" srcId="{CADD1E30-AAAC-4BD5-8FE7-E68D5AB3B4D2}" destId="{02D20606-6C8A-4BD4-A89C-AACB7A74CAA0}" srcOrd="5" destOrd="0" parTransId="{8E9D0346-1CF9-4F23-A908-34111831C6A6}" sibTransId="{A1CBCFBB-42D4-4540-971C-1C80083C7010}"/>
    <dgm:cxn modelId="{49D11931-91CF-4C24-B8C4-E70084B9F056}" type="presOf" srcId="{CADD1E30-AAAC-4BD5-8FE7-E68D5AB3B4D2}" destId="{9AEA7174-1A38-4C1F-9085-65A80D2FDDC0}" srcOrd="0" destOrd="0" presId="urn:microsoft.com/office/officeart/2005/8/layout/orgChart1"/>
    <dgm:cxn modelId="{A0CC4A63-1A14-4D3D-8F53-64A83B692DB2}" type="presOf" srcId="{4C1C9BB1-9C77-45B5-89E1-CBB2A9060E02}" destId="{350B5E34-CCCA-4904-A311-E7730E47FBEF}" srcOrd="0" destOrd="0" presId="urn:microsoft.com/office/officeart/2005/8/layout/orgChart1"/>
    <dgm:cxn modelId="{69103BF6-F1C2-455E-ADEE-45E92CE5E61B}" srcId="{62737F16-F6BF-4A61-9BFB-367C21C9E8B3}" destId="{985480CF-707D-4756-9A05-D9C7807A6AE6}" srcOrd="1" destOrd="0" parTransId="{724CD583-A551-4F07-9C24-0A13B20C42AC}" sibTransId="{10ACB33C-29F2-4D6E-B0C8-8189228C65CA}"/>
    <dgm:cxn modelId="{3DAA3ED5-F8FF-4D62-B57F-A8933128DAED}" type="presOf" srcId="{F74ADB62-6A1A-4988-9B76-013A01F9422A}" destId="{0C1719E0-0E48-4DD2-9B8D-E352620A7FA4}" srcOrd="0" destOrd="0" presId="urn:microsoft.com/office/officeart/2005/8/layout/orgChart1"/>
    <dgm:cxn modelId="{F908E598-B8B5-4490-B1A4-B44FED5A6BD6}" srcId="{A6F02630-9799-4260-8BCF-876847CC7E0E}" destId="{BD95C54A-BAB3-4E59-A1C2-5DC39DBB6363}" srcOrd="3" destOrd="0" parTransId="{4EA3A0C4-8E08-40B6-91F4-4264EC212A71}" sibTransId="{86AB6707-DB2B-40B5-9843-57943EA6AFF4}"/>
    <dgm:cxn modelId="{F08A92A5-8772-4CA3-8C5F-0C2D4C22346E}" type="presOf" srcId="{8EA74CDD-813B-46A9-8427-F2B0F0147A60}" destId="{9E7091FF-517D-40BE-951A-13431310CE81}" srcOrd="0" destOrd="0" presId="urn:microsoft.com/office/officeart/2005/8/layout/orgChart1"/>
    <dgm:cxn modelId="{408C9BBC-0A24-45BD-A429-EF145FFC38C8}" type="presOf" srcId="{BD95C54A-BAB3-4E59-A1C2-5DC39DBB6363}" destId="{3BE8156C-4B77-499F-9740-05F14DAE4C65}" srcOrd="1" destOrd="0" presId="urn:microsoft.com/office/officeart/2005/8/layout/orgChart1"/>
    <dgm:cxn modelId="{6038A989-D860-4457-83D8-0A003D99B962}" type="presOf" srcId="{E6091AF6-757C-4E80-8E16-D1B165EC0D61}" destId="{B337A526-92CF-4297-BECA-63D0E9B2FBBF}" srcOrd="0" destOrd="0" presId="urn:microsoft.com/office/officeart/2005/8/layout/orgChart1"/>
    <dgm:cxn modelId="{4F64DDFA-77C8-45C1-98BC-4788074E3B1F}" srcId="{62737F16-F6BF-4A61-9BFB-367C21C9E8B3}" destId="{DD126FC7-DF12-4DCE-8667-6BE6F4AE568B}" srcOrd="2" destOrd="0" parTransId="{094D101D-7DCB-449F-8C95-A9398A30F67E}" sibTransId="{C825D502-FACA-427C-A4DC-507DA5A5F1E9}"/>
    <dgm:cxn modelId="{231FD544-8BD3-4D66-9847-022835CEFD7B}" type="presOf" srcId="{022D25BF-2AB8-4BE7-88FA-E87DF22A3631}" destId="{8457F939-0EDE-435C-B092-983A69C7F04A}" srcOrd="0" destOrd="0" presId="urn:microsoft.com/office/officeart/2005/8/layout/orgChart1"/>
    <dgm:cxn modelId="{6193F1A8-0488-4AC6-9B52-1AA9F08A94C5}" type="presOf" srcId="{D304E772-CFFB-4B44-B7BF-50301A8DB823}" destId="{E90A69F7-DC95-46E5-AEEE-D81180ADA0C4}" srcOrd="0" destOrd="0" presId="urn:microsoft.com/office/officeart/2005/8/layout/orgChart1"/>
    <dgm:cxn modelId="{637BCAB2-EF5E-43B1-86EC-078D3126313B}" type="presOf" srcId="{8D9121CC-75BD-4C65-99BF-0D58376630E3}" destId="{F2419912-4083-4B9A-A97B-7A69C124AEEA}" srcOrd="0" destOrd="0" presId="urn:microsoft.com/office/officeart/2005/8/layout/orgChart1"/>
    <dgm:cxn modelId="{9D0E1184-000C-4C1E-B5C7-BAA641D68F15}" srcId="{9A4696CA-8061-495E-8364-6DE9133FE039}" destId="{049AAAA9-CC62-4E87-B1A0-6786C45DA6F5}" srcOrd="0" destOrd="0" parTransId="{E6091AF6-757C-4E80-8E16-D1B165EC0D61}" sibTransId="{B6707717-7DD7-4637-98D4-27FCE25958E0}"/>
    <dgm:cxn modelId="{50CEE412-429D-4401-82A3-8B6C5528F83F}" type="presOf" srcId="{BB501CD5-B1B6-4A7A-BDBE-1478DBB123D4}" destId="{B2D34BEC-6574-4DA7-8194-C04212EA9790}" srcOrd="0" destOrd="0" presId="urn:microsoft.com/office/officeart/2005/8/layout/orgChart1"/>
    <dgm:cxn modelId="{1DBD659D-5A03-4410-B3E6-D33BCEB8C6B6}" type="presOf" srcId="{6F95CFBF-04AB-4C09-A581-685DCE6ABB12}" destId="{900437F2-1F75-4755-8B1C-74829AFB6D75}" srcOrd="1" destOrd="0" presId="urn:microsoft.com/office/officeart/2005/8/layout/orgChart1"/>
    <dgm:cxn modelId="{77AADE9D-9BBA-45D9-A416-30CF57DA3B86}" type="presOf" srcId="{9A4696CA-8061-495E-8364-6DE9133FE039}" destId="{2258BC39-62BA-4049-9B10-F51D61CE28C9}" srcOrd="0" destOrd="0" presId="urn:microsoft.com/office/officeart/2005/8/layout/orgChart1"/>
    <dgm:cxn modelId="{BCE3F461-5E40-464D-8AFC-7041E37C2AEA}" type="presOf" srcId="{AD645691-12CC-40CB-953B-7283FDE52AC3}" destId="{C688AFBE-1B6F-486E-ABC7-B5026B52A6F2}" srcOrd="0" destOrd="0" presId="urn:microsoft.com/office/officeart/2005/8/layout/orgChart1"/>
    <dgm:cxn modelId="{87D8DD0D-78E7-4CBA-918B-662062FC1F7F}" type="presOf" srcId="{BB501CD5-B1B6-4A7A-BDBE-1478DBB123D4}" destId="{D715121B-8905-4877-B9C9-5CC82B8EE5AA}" srcOrd="1" destOrd="0" presId="urn:microsoft.com/office/officeart/2005/8/layout/orgChart1"/>
    <dgm:cxn modelId="{BEEEDD96-2237-49FF-B0B4-D9B5D3165E65}" type="presOf" srcId="{2DC85112-2CF4-4AC7-B5B7-7C78D0D7FC97}" destId="{5EB4B29D-4E1D-4A26-B11F-723F4F5FA9EF}" srcOrd="0" destOrd="0" presId="urn:microsoft.com/office/officeart/2005/8/layout/orgChart1"/>
    <dgm:cxn modelId="{0F12E1D0-28BD-44BE-BC17-4ADC0EC76727}" type="presOf" srcId="{A6F02630-9799-4260-8BCF-876847CC7E0E}" destId="{21A5FE1E-140E-4F58-8994-F15A468F7735}" srcOrd="1" destOrd="0" presId="urn:microsoft.com/office/officeart/2005/8/layout/orgChart1"/>
    <dgm:cxn modelId="{6E0C6A23-6A54-433C-9DA0-3B28EB72378F}" type="presOf" srcId="{8D9121CC-75BD-4C65-99BF-0D58376630E3}" destId="{8A19FC72-8169-4433-8F4A-1CD2EAD192D6}" srcOrd="1" destOrd="0" presId="urn:microsoft.com/office/officeart/2005/8/layout/orgChart1"/>
    <dgm:cxn modelId="{92C787F0-D967-42BE-91C5-B9EC273BA428}" srcId="{66AC5092-4742-4741-A355-3EB875A0CEFC}" destId="{A6F02630-9799-4260-8BCF-876847CC7E0E}" srcOrd="1" destOrd="0" parTransId="{D8CF5BB0-989C-49D5-8937-CF77CD0E478D}" sibTransId="{607032B0-BEF2-45F3-AF33-105AFCA67B5C}"/>
    <dgm:cxn modelId="{AF9BAD83-F8CE-4D51-B7F4-42AEF70982D4}" type="presOf" srcId="{D241BC09-3615-4923-A352-52F09F11FA93}" destId="{1CA397F7-E21C-4CE8-A94F-5AB6EC5D0551}" srcOrd="0" destOrd="0" presId="urn:microsoft.com/office/officeart/2005/8/layout/orgChart1"/>
    <dgm:cxn modelId="{C7C76D2A-AFF7-4C48-9262-C5CC014EA513}" type="presOf" srcId="{049AAAA9-CC62-4E87-B1A0-6786C45DA6F5}" destId="{FD8F7F56-DEF3-469D-A884-3E66FEC45C90}" srcOrd="0" destOrd="0" presId="urn:microsoft.com/office/officeart/2005/8/layout/orgChart1"/>
    <dgm:cxn modelId="{155738B3-57B5-46BF-8036-7A1BA77C0B3A}" type="presOf" srcId="{58AAEA85-2E43-47EE-A057-DDB050F65877}" destId="{88E28B24-2143-440B-B6C5-E9A96B6CD73B}" srcOrd="1" destOrd="0" presId="urn:microsoft.com/office/officeart/2005/8/layout/orgChart1"/>
    <dgm:cxn modelId="{2859E777-F3F7-4378-AE70-EAC4706696E5}" type="presOf" srcId="{CADD1E30-AAAC-4BD5-8FE7-E68D5AB3B4D2}" destId="{EE5BFA6B-0C3E-4432-BC10-67C0DAFDDBBF}" srcOrd="1" destOrd="0" presId="urn:microsoft.com/office/officeart/2005/8/layout/orgChart1"/>
    <dgm:cxn modelId="{74EC4E46-660C-4D84-BEF3-A424D1DEB32B}" type="presOf" srcId="{1C25E67F-1471-4B49-84D1-FE0D49F3F581}" destId="{F095BA2A-A288-49C2-AF16-8F6929D9EF29}" srcOrd="0" destOrd="0" presId="urn:microsoft.com/office/officeart/2005/8/layout/orgChart1"/>
    <dgm:cxn modelId="{FD53896F-BDE8-4BCC-8315-D760DAC14285}" type="presOf" srcId="{AEC1AFDC-DB3E-4369-AE13-B633A6ACCE0B}" destId="{BC622B43-2DFD-4220-816F-34A9E8751C6C}" srcOrd="0" destOrd="0" presId="urn:microsoft.com/office/officeart/2005/8/layout/orgChart1"/>
    <dgm:cxn modelId="{FB951BEB-1029-4C81-88A0-7184DB3FA680}" srcId="{43652142-9CDC-4EB5-897A-E2A54308F058}" destId="{AD645691-12CC-40CB-953B-7283FDE52AC3}" srcOrd="0" destOrd="0" parTransId="{75DA3AAD-D70D-445F-8677-B27FABB63EB6}" sibTransId="{00412B39-F195-4DEF-8050-A9F708B50B89}"/>
    <dgm:cxn modelId="{A0068C18-EA17-48A2-87AD-087FE0723081}" type="presOf" srcId="{62737F16-F6BF-4A61-9BFB-367C21C9E8B3}" destId="{B0497DF2-ED36-40D4-88CA-E87EB4631311}" srcOrd="1" destOrd="0" presId="urn:microsoft.com/office/officeart/2005/8/layout/orgChart1"/>
    <dgm:cxn modelId="{CE9C2ED4-416B-4EF8-9ABA-DAD8F5FB9C78}" type="presOf" srcId="{D304E772-CFFB-4B44-B7BF-50301A8DB823}" destId="{CF1A6713-1690-40BE-B727-90A777250C56}" srcOrd="1" destOrd="0" presId="urn:microsoft.com/office/officeart/2005/8/layout/orgChart1"/>
    <dgm:cxn modelId="{6F568007-4358-4BAC-9CC2-EC40553E9E88}" srcId="{66AC5092-4742-4741-A355-3EB875A0CEFC}" destId="{9A4696CA-8061-495E-8364-6DE9133FE039}" srcOrd="0" destOrd="0" parTransId="{DAF543BE-E0F1-4A6E-A9D4-037FE711AFFD}" sibTransId="{519A803A-78FC-4E64-A2E4-E2253DB84B74}"/>
    <dgm:cxn modelId="{544133EF-1761-4223-AAD9-961782A98017}" type="presOf" srcId="{62737F16-F6BF-4A61-9BFB-367C21C9E8B3}" destId="{0B400C58-866F-4EC3-A6F3-82123A0CA777}" srcOrd="0" destOrd="0" presId="urn:microsoft.com/office/officeart/2005/8/layout/orgChart1"/>
    <dgm:cxn modelId="{E228464C-6F8A-48C2-BAB7-610D10FCD0F7}" type="presOf" srcId="{E4A3CCCD-6566-4646-8BB2-82FB9F99513B}" destId="{823E7FD2-0971-4468-B8E2-A278103203E1}" srcOrd="0" destOrd="0" presId="urn:microsoft.com/office/officeart/2005/8/layout/orgChart1"/>
    <dgm:cxn modelId="{64676F45-6362-4F7D-90CF-E09C388262FF}" type="presOf" srcId="{DAF543BE-E0F1-4A6E-A9D4-037FE711AFFD}" destId="{B837B4F1-BDDC-425D-B406-0064C5CCB7CE}" srcOrd="0" destOrd="0" presId="urn:microsoft.com/office/officeart/2005/8/layout/orgChart1"/>
    <dgm:cxn modelId="{4B16888A-41FD-4FC9-A747-DA5B010DC7DE}" type="presOf" srcId="{F74ADB62-6A1A-4988-9B76-013A01F9422A}" destId="{4EC2638A-CA0D-4A58-AB2E-D3D4F897922D}" srcOrd="1" destOrd="0" presId="urn:microsoft.com/office/officeart/2005/8/layout/orgChart1"/>
    <dgm:cxn modelId="{7554E692-9A32-41F4-8F58-D17DBA1070CE}" type="presOf" srcId="{79951B14-6FF7-4708-BF17-4F80E7DDD221}" destId="{B2B3C141-17C9-4DD7-9D2A-0436A56FAA4D}" srcOrd="0" destOrd="0" presId="urn:microsoft.com/office/officeart/2005/8/layout/orgChart1"/>
    <dgm:cxn modelId="{BE94FB3C-B29F-4685-A1BE-2BBC7023C3F8}" type="presOf" srcId="{AD645691-12CC-40CB-953B-7283FDE52AC3}" destId="{58C1E67D-1516-4D88-9147-BB5D0FE1B0F7}" srcOrd="1" destOrd="0" presId="urn:microsoft.com/office/officeart/2005/8/layout/orgChart1"/>
    <dgm:cxn modelId="{633230E8-F02B-474D-8720-9FB72EF2F00E}" type="presOf" srcId="{BB23E2B4-F4C7-4D5B-AA8D-12DE82285BDA}" destId="{BC06417C-8762-4DD1-B9AE-7AA6B55C8D70}" srcOrd="0" destOrd="0" presId="urn:microsoft.com/office/officeart/2005/8/layout/orgChart1"/>
    <dgm:cxn modelId="{4E0C8162-4B3E-48B9-9653-A30E7902C31C}" type="presOf" srcId="{02D20606-6C8A-4BD4-A89C-AACB7A74CAA0}" destId="{E110AC4E-E9F2-466E-B12B-9288A58CF305}" srcOrd="1" destOrd="0" presId="urn:microsoft.com/office/officeart/2005/8/layout/orgChart1"/>
    <dgm:cxn modelId="{BF3E02A9-558C-401F-B10D-F55EC1DE1CE9}" type="presOf" srcId="{6281C5B3-836F-49E5-B83E-896FBDCAE10A}" destId="{75E8C2D8-E395-46F7-993C-8B7580391FDC}" srcOrd="0" destOrd="0" presId="urn:microsoft.com/office/officeart/2005/8/layout/orgChart1"/>
    <dgm:cxn modelId="{8029B968-0D48-435C-8BC5-E889791963B7}" srcId="{62737F16-F6BF-4A61-9BFB-367C21C9E8B3}" destId="{7484C410-9B31-4EA5-A4FF-04A53F55D050}" srcOrd="0" destOrd="0" parTransId="{7BE53B5D-B061-4BA5-AB70-38CB45AA8250}" sibTransId="{BC3FA973-A44C-4174-A478-B11704752E0C}"/>
    <dgm:cxn modelId="{4B56D77D-E0B9-4691-A34A-43E5BDA78A97}" type="presOf" srcId="{049AAAA9-CC62-4E87-B1A0-6786C45DA6F5}" destId="{2563E42B-D128-4711-8DDB-F1E39271C289}" srcOrd="1" destOrd="0" presId="urn:microsoft.com/office/officeart/2005/8/layout/orgChart1"/>
    <dgm:cxn modelId="{03195090-82D3-47A0-9CCB-D78E9D42F668}" type="presOf" srcId="{BD95C54A-BAB3-4E59-A1C2-5DC39DBB6363}" destId="{A89A4D58-1538-45AB-BD17-1B194C781BF5}" srcOrd="0" destOrd="0" presId="urn:microsoft.com/office/officeart/2005/8/layout/orgChart1"/>
    <dgm:cxn modelId="{9A838464-1688-49D2-91E8-A6033A292983}" type="presOf" srcId="{6F95CFBF-04AB-4C09-A581-685DCE6ABB12}" destId="{E1256E55-C99B-41B8-A87C-165BE3864279}" srcOrd="0" destOrd="0" presId="urn:microsoft.com/office/officeart/2005/8/layout/orgChart1"/>
    <dgm:cxn modelId="{906DA09A-694E-46CC-BD91-4E6D3B42E95B}" type="presOf" srcId="{985480CF-707D-4756-9A05-D9C7807A6AE6}" destId="{9F7B52CD-CA1D-4AF2-BD71-F99470420CEF}" srcOrd="1" destOrd="0" presId="urn:microsoft.com/office/officeart/2005/8/layout/orgChart1"/>
    <dgm:cxn modelId="{591B3824-BB41-447B-AE92-CA6FA5A1EDB2}" srcId="{A6F02630-9799-4260-8BCF-876847CC7E0E}" destId="{6281C5B3-836F-49E5-B83E-896FBDCAE10A}" srcOrd="0" destOrd="0" parTransId="{2DC85112-2CF4-4AC7-B5B7-7C78D0D7FC97}" sibTransId="{33CAA9AB-759D-4EF3-A9A6-D5805B4FBAEB}"/>
    <dgm:cxn modelId="{367D80DC-72EC-4431-8975-6AB097C2699A}" type="presOf" srcId="{66AC5092-4742-4741-A355-3EB875A0CEFC}" destId="{078D23E3-BA3D-4F99-BEA6-B7EB90B3A03A}" srcOrd="1" destOrd="0" presId="urn:microsoft.com/office/officeart/2005/8/layout/orgChart1"/>
    <dgm:cxn modelId="{18D76C55-F440-4C77-BBA3-021AD077BC35}" type="presOf" srcId="{AEC1AFDC-DB3E-4369-AE13-B633A6ACCE0B}" destId="{29062EE0-66C6-4F93-A794-FC745F6A107C}" srcOrd="1" destOrd="0" presId="urn:microsoft.com/office/officeart/2005/8/layout/orgChart1"/>
    <dgm:cxn modelId="{B0412971-0DB5-4167-A4E6-1A19DC69EF81}" type="presOf" srcId="{AFCCE8C6-70A0-4C0E-A2AD-461C823FDB53}" destId="{31C0C08F-64B7-4EEE-8866-24BCBF057C51}" srcOrd="0" destOrd="0" presId="urn:microsoft.com/office/officeart/2005/8/layout/orgChart1"/>
    <dgm:cxn modelId="{06E59FAD-9A1E-4301-B158-D2874AF789D9}" type="presOf" srcId="{12B10FDC-A6F0-4337-A358-2394D0BB9BCC}" destId="{AF753449-CF46-4BF7-BEF7-70F9610E5CFA}" srcOrd="0" destOrd="0" presId="urn:microsoft.com/office/officeart/2005/8/layout/orgChart1"/>
    <dgm:cxn modelId="{5F94629F-516F-4EA4-BADC-0E81A59B5048}" type="presOf" srcId="{7463642C-FD0A-4829-98E2-2A9C673688D5}" destId="{FDB381F4-11B6-4AB6-8161-03D430DBDDA2}" srcOrd="0" destOrd="0" presId="urn:microsoft.com/office/officeart/2005/8/layout/orgChart1"/>
    <dgm:cxn modelId="{AE55ACA1-94BC-49D5-AFCB-5BCE63EC9FE7}" type="presOf" srcId="{7484C410-9B31-4EA5-A4FF-04A53F55D050}" destId="{DA374275-4ECB-48AF-9331-C2FFA04901C6}" srcOrd="0" destOrd="0" presId="urn:microsoft.com/office/officeart/2005/8/layout/orgChart1"/>
    <dgm:cxn modelId="{AAE2AF19-3155-4478-834E-149C11EDD022}" type="presOf" srcId="{A6F02630-9799-4260-8BCF-876847CC7E0E}" destId="{7D69726D-9A11-485D-80F6-462755A39C1D}" srcOrd="0" destOrd="0" presId="urn:microsoft.com/office/officeart/2005/8/layout/orgChart1"/>
    <dgm:cxn modelId="{F821998B-5BCF-4C39-BEC0-CD06C4152152}" srcId="{CADD1E30-AAAC-4BD5-8FE7-E68D5AB3B4D2}" destId="{AEC1AFDC-DB3E-4369-AE13-B633A6ACCE0B}" srcOrd="0" destOrd="0" parTransId="{EDCB247E-FA85-4F6B-AEE0-11A7A5125590}" sibTransId="{0FB94916-28E9-4DB7-AEBB-BF7F4B0F7C47}"/>
    <dgm:cxn modelId="{A93ECFF5-0501-40A7-B0D9-B9CA5B32C478}" srcId="{A6F02630-9799-4260-8BCF-876847CC7E0E}" destId="{79951B14-6FF7-4708-BF17-4F80E7DDD221}" srcOrd="4" destOrd="0" parTransId="{0C9DB6F3-E1FA-4C4A-9BA9-828F546A2C56}" sibTransId="{83928D9E-8462-4D13-8625-CF75FDC4CAEB}"/>
    <dgm:cxn modelId="{45A59E4C-4F7C-4131-83F7-195FCE25A08F}" type="presOf" srcId="{985480CF-707D-4756-9A05-D9C7807A6AE6}" destId="{DEE17DA8-5D85-447D-92F8-AA990BB52382}" srcOrd="0" destOrd="0" presId="urn:microsoft.com/office/officeart/2005/8/layout/orgChart1"/>
    <dgm:cxn modelId="{36D1BE91-CD8A-43A4-BB91-E12516AE9518}" type="presOf" srcId="{6281C5B3-836F-49E5-B83E-896FBDCAE10A}" destId="{A6899797-92C4-490F-8FCC-E778CEEFE100}" srcOrd="1" destOrd="0" presId="urn:microsoft.com/office/officeart/2005/8/layout/orgChart1"/>
    <dgm:cxn modelId="{28B57C9D-711B-453E-BA12-3736B21E56E7}" type="presOf" srcId="{4EA3A0C4-8E08-40B6-91F4-4264EC212A71}" destId="{6AAFFE18-5FA6-4EE5-BE86-8C57D1B1238D}" srcOrd="0" destOrd="0" presId="urn:microsoft.com/office/officeart/2005/8/layout/orgChart1"/>
    <dgm:cxn modelId="{870C5541-A850-4E2D-B523-19B593686DBC}" srcId="{CADD1E30-AAAC-4BD5-8FE7-E68D5AB3B4D2}" destId="{58AAEA85-2E43-47EE-A057-DDB050F65877}" srcOrd="1" destOrd="0" parTransId="{E4A3CCCD-6566-4646-8BB2-82FB9F99513B}" sibTransId="{08BB08BC-6557-4D34-965E-05EFEE75587F}"/>
    <dgm:cxn modelId="{A713EA96-D203-4D95-BB79-0046A4FBB424}" type="presOf" srcId="{EDCB247E-FA85-4F6B-AEE0-11A7A5125590}" destId="{03D77F00-35ED-4653-ABAA-37B3171B7E4D}" srcOrd="0" destOrd="0" presId="urn:microsoft.com/office/officeart/2005/8/layout/orgChart1"/>
    <dgm:cxn modelId="{BA4D11DC-B885-4B78-8564-6C67260724CE}" srcId="{66AC5092-4742-4741-A355-3EB875A0CEFC}" destId="{43652142-9CDC-4EB5-897A-E2A54308F058}" srcOrd="2" destOrd="0" parTransId="{8EA74CDD-813B-46A9-8427-F2B0F0147A60}" sibTransId="{E80E0740-8574-4008-8659-CBE2173C5A1F}"/>
    <dgm:cxn modelId="{524D5140-F17F-484A-9F81-81543F7862D1}" type="presOf" srcId="{D8CF5BB0-989C-49D5-8937-CF77CD0E478D}" destId="{6BE95A2A-756A-4FFA-B9B0-9269BD611B4A}" srcOrd="0" destOrd="0" presId="urn:microsoft.com/office/officeart/2005/8/layout/orgChart1"/>
    <dgm:cxn modelId="{75C914B9-C8CA-4D3A-B9A0-149A9485BD94}" type="presOf" srcId="{43652142-9CDC-4EB5-897A-E2A54308F058}" destId="{DDD8A2D1-33FF-4358-8C41-D94E7441AF52}" srcOrd="0" destOrd="0" presId="urn:microsoft.com/office/officeart/2005/8/layout/orgChart1"/>
    <dgm:cxn modelId="{6FD75085-4828-4A88-8B73-A476522C3641}" srcId="{B258B99C-0A20-4CD8-9EDC-B07AA32CE1FC}" destId="{66AC5092-4742-4741-A355-3EB875A0CEFC}" srcOrd="0" destOrd="0" parTransId="{899D267B-AFF6-4083-A5BC-797FB020D1C1}" sibTransId="{CD26765A-2B98-47B9-91FA-61CBCEE31B62}"/>
    <dgm:cxn modelId="{475A5ABD-B0BA-4542-A7B0-A8DC13C9D9A7}" srcId="{66AC5092-4742-4741-A355-3EB875A0CEFC}" destId="{62737F16-F6BF-4A61-9BFB-367C21C9E8B3}" srcOrd="3" destOrd="0" parTransId="{BB23E2B4-F4C7-4D5B-AA8D-12DE82285BDA}" sibTransId="{377D2E4A-F39F-4EDF-95FA-B9E00C142DA7}"/>
    <dgm:cxn modelId="{142369BF-2D6C-43FC-8404-A14E66F82817}" type="presOf" srcId="{45874FA2-06B5-4B78-9AB7-7597476722F5}" destId="{6743AC81-DD48-4DAE-903D-752401120D13}" srcOrd="0" destOrd="0" presId="urn:microsoft.com/office/officeart/2005/8/layout/orgChart1"/>
    <dgm:cxn modelId="{CE2F89C5-029C-47BE-BE21-9A34D10C3ED2}" type="presOf" srcId="{B258B99C-0A20-4CD8-9EDC-B07AA32CE1FC}" destId="{CAEAB3DE-C141-4EB3-9C56-2BFED62A70B6}" srcOrd="0" destOrd="0" presId="urn:microsoft.com/office/officeart/2005/8/layout/orgChart1"/>
    <dgm:cxn modelId="{E8A3246D-476F-4DAF-816E-3A82FB40F8FA}" type="presParOf" srcId="{CAEAB3DE-C141-4EB3-9C56-2BFED62A70B6}" destId="{9C060FCA-0CB5-4777-85E6-01B7C61E17F7}" srcOrd="0" destOrd="0" presId="urn:microsoft.com/office/officeart/2005/8/layout/orgChart1"/>
    <dgm:cxn modelId="{1CB72CF4-1272-4376-BBF6-351AE9777A9D}" type="presParOf" srcId="{9C060FCA-0CB5-4777-85E6-01B7C61E17F7}" destId="{7982413A-EFCA-4404-AD2C-A910BF600434}" srcOrd="0" destOrd="0" presId="urn:microsoft.com/office/officeart/2005/8/layout/orgChart1"/>
    <dgm:cxn modelId="{1AF2D73F-5F17-42F7-8BB7-2FD51843AD2F}" type="presParOf" srcId="{7982413A-EFCA-4404-AD2C-A910BF600434}" destId="{A81C20CB-AA3F-4E99-93DA-70D70CCE0E15}" srcOrd="0" destOrd="0" presId="urn:microsoft.com/office/officeart/2005/8/layout/orgChart1"/>
    <dgm:cxn modelId="{925BEF1B-E0C5-4842-A575-E3A7F1E6CA2C}" type="presParOf" srcId="{7982413A-EFCA-4404-AD2C-A910BF600434}" destId="{078D23E3-BA3D-4F99-BEA6-B7EB90B3A03A}" srcOrd="1" destOrd="0" presId="urn:microsoft.com/office/officeart/2005/8/layout/orgChart1"/>
    <dgm:cxn modelId="{2E46140B-CE52-427B-B0D4-36E8C301DD48}" type="presParOf" srcId="{9C060FCA-0CB5-4777-85E6-01B7C61E17F7}" destId="{50A36B70-0513-493E-B3A5-A0EAC0F71EFA}" srcOrd="1" destOrd="0" presId="urn:microsoft.com/office/officeart/2005/8/layout/orgChart1"/>
    <dgm:cxn modelId="{621C97CD-2C31-4FB1-B7F6-1B610F4DEF44}" type="presParOf" srcId="{50A36B70-0513-493E-B3A5-A0EAC0F71EFA}" destId="{B837B4F1-BDDC-425D-B406-0064C5CCB7CE}" srcOrd="0" destOrd="0" presId="urn:microsoft.com/office/officeart/2005/8/layout/orgChart1"/>
    <dgm:cxn modelId="{6F4C5585-2ABF-47BD-8A72-7223A3CC6C8E}" type="presParOf" srcId="{50A36B70-0513-493E-B3A5-A0EAC0F71EFA}" destId="{696E954C-9028-4C20-83B6-E030BC100F36}" srcOrd="1" destOrd="0" presId="urn:microsoft.com/office/officeart/2005/8/layout/orgChart1"/>
    <dgm:cxn modelId="{AA3FE0E6-A0BE-454C-81EB-17688753B0CE}" type="presParOf" srcId="{696E954C-9028-4C20-83B6-E030BC100F36}" destId="{8607D71D-3C90-471A-806F-3F4C5BF3FA85}" srcOrd="0" destOrd="0" presId="urn:microsoft.com/office/officeart/2005/8/layout/orgChart1"/>
    <dgm:cxn modelId="{8867C3B6-D659-44D9-A85E-F826F639AD8F}" type="presParOf" srcId="{8607D71D-3C90-471A-806F-3F4C5BF3FA85}" destId="{2258BC39-62BA-4049-9B10-F51D61CE28C9}" srcOrd="0" destOrd="0" presId="urn:microsoft.com/office/officeart/2005/8/layout/orgChart1"/>
    <dgm:cxn modelId="{388C646D-57E9-460D-AE39-73C1FE3F896B}" type="presParOf" srcId="{8607D71D-3C90-471A-806F-3F4C5BF3FA85}" destId="{80A02588-78DC-4421-B0E8-D1458654096F}" srcOrd="1" destOrd="0" presId="urn:microsoft.com/office/officeart/2005/8/layout/orgChart1"/>
    <dgm:cxn modelId="{6FD21EAA-4FDA-48A6-9FEF-0DBE8BDB72C8}" type="presParOf" srcId="{696E954C-9028-4C20-83B6-E030BC100F36}" destId="{4C6DAAE3-46C9-4E6C-BD90-F6275D7ACC98}" srcOrd="1" destOrd="0" presId="urn:microsoft.com/office/officeart/2005/8/layout/orgChart1"/>
    <dgm:cxn modelId="{A07CDD45-AEC3-4B48-871D-7BB245644703}" type="presParOf" srcId="{4C6DAAE3-46C9-4E6C-BD90-F6275D7ACC98}" destId="{B337A526-92CF-4297-BECA-63D0E9B2FBBF}" srcOrd="0" destOrd="0" presId="urn:microsoft.com/office/officeart/2005/8/layout/orgChart1"/>
    <dgm:cxn modelId="{7E42510D-6EAD-43B7-84F9-F7C706C44B7F}" type="presParOf" srcId="{4C6DAAE3-46C9-4E6C-BD90-F6275D7ACC98}" destId="{7242001D-E1ED-459F-9479-2B7C7254E5B5}" srcOrd="1" destOrd="0" presId="urn:microsoft.com/office/officeart/2005/8/layout/orgChart1"/>
    <dgm:cxn modelId="{7D911920-8E9D-447F-B3F5-B9B077BA19FF}" type="presParOf" srcId="{7242001D-E1ED-459F-9479-2B7C7254E5B5}" destId="{A47704C4-C9BF-4B37-8263-44E624F0DB06}" srcOrd="0" destOrd="0" presId="urn:microsoft.com/office/officeart/2005/8/layout/orgChart1"/>
    <dgm:cxn modelId="{258431EF-AB56-4EDC-BB50-1748178018DE}" type="presParOf" srcId="{A47704C4-C9BF-4B37-8263-44E624F0DB06}" destId="{FD8F7F56-DEF3-469D-A884-3E66FEC45C90}" srcOrd="0" destOrd="0" presId="urn:microsoft.com/office/officeart/2005/8/layout/orgChart1"/>
    <dgm:cxn modelId="{2D8AB9EF-F867-4830-AF62-3197E9619910}" type="presParOf" srcId="{A47704C4-C9BF-4B37-8263-44E624F0DB06}" destId="{2563E42B-D128-4711-8DDB-F1E39271C289}" srcOrd="1" destOrd="0" presId="urn:microsoft.com/office/officeart/2005/8/layout/orgChart1"/>
    <dgm:cxn modelId="{3C58D358-848A-472B-8F2F-6ED712D2FEC3}" type="presParOf" srcId="{7242001D-E1ED-459F-9479-2B7C7254E5B5}" destId="{EB59B754-8FC1-4C2A-9501-B4D19E08C2B8}" srcOrd="1" destOrd="0" presId="urn:microsoft.com/office/officeart/2005/8/layout/orgChart1"/>
    <dgm:cxn modelId="{F225BD65-5B67-40DA-9B9C-6454541CBCE0}" type="presParOf" srcId="{7242001D-E1ED-459F-9479-2B7C7254E5B5}" destId="{E0A5572D-8361-448D-929E-B2CAC74335EE}" srcOrd="2" destOrd="0" presId="urn:microsoft.com/office/officeart/2005/8/layout/orgChart1"/>
    <dgm:cxn modelId="{8838FA29-F67C-4621-8931-94C00C5BCE42}" type="presParOf" srcId="{4C6DAAE3-46C9-4E6C-BD90-F6275D7ACC98}" destId="{F095BA2A-A288-49C2-AF16-8F6929D9EF29}" srcOrd="2" destOrd="0" presId="urn:microsoft.com/office/officeart/2005/8/layout/orgChart1"/>
    <dgm:cxn modelId="{FD2AB53A-8C83-442B-B4B4-6C932543C015}" type="presParOf" srcId="{4C6DAAE3-46C9-4E6C-BD90-F6275D7ACC98}" destId="{4544B5F9-3305-4F7A-8610-4430D7BD1348}" srcOrd="3" destOrd="0" presId="urn:microsoft.com/office/officeart/2005/8/layout/orgChart1"/>
    <dgm:cxn modelId="{6795D6EF-D696-4904-ABB2-91F9E1DBA02F}" type="presParOf" srcId="{4544B5F9-3305-4F7A-8610-4430D7BD1348}" destId="{EC0EBD42-68F2-4B6F-984F-3553EB255A8A}" srcOrd="0" destOrd="0" presId="urn:microsoft.com/office/officeart/2005/8/layout/orgChart1"/>
    <dgm:cxn modelId="{92B9446B-5B19-4397-8479-0740FE26ABA4}" type="presParOf" srcId="{EC0EBD42-68F2-4B6F-984F-3553EB255A8A}" destId="{E1256E55-C99B-41B8-A87C-165BE3864279}" srcOrd="0" destOrd="0" presId="urn:microsoft.com/office/officeart/2005/8/layout/orgChart1"/>
    <dgm:cxn modelId="{F659593C-EA34-4C0A-B6D6-976311D652A4}" type="presParOf" srcId="{EC0EBD42-68F2-4B6F-984F-3553EB255A8A}" destId="{900437F2-1F75-4755-8B1C-74829AFB6D75}" srcOrd="1" destOrd="0" presId="urn:microsoft.com/office/officeart/2005/8/layout/orgChart1"/>
    <dgm:cxn modelId="{DD62CF4B-305D-4068-A447-2FE14EF9F2E2}" type="presParOf" srcId="{4544B5F9-3305-4F7A-8610-4430D7BD1348}" destId="{CF1C63E6-118D-4402-A558-1DB70F823C30}" srcOrd="1" destOrd="0" presId="urn:microsoft.com/office/officeart/2005/8/layout/orgChart1"/>
    <dgm:cxn modelId="{4DCBAFDF-8CAE-43F4-BDBD-B0B2120F29D3}" type="presParOf" srcId="{4544B5F9-3305-4F7A-8610-4430D7BD1348}" destId="{7DFFD5CF-597B-4E3A-8E5C-479A8820B25E}" srcOrd="2" destOrd="0" presId="urn:microsoft.com/office/officeart/2005/8/layout/orgChart1"/>
    <dgm:cxn modelId="{2469CB6C-E692-4F8F-9FA0-FC711071AEAA}" type="presParOf" srcId="{696E954C-9028-4C20-83B6-E030BC100F36}" destId="{899EA1C3-732C-49E4-A121-5988EE2A5DB0}" srcOrd="2" destOrd="0" presId="urn:microsoft.com/office/officeart/2005/8/layout/orgChart1"/>
    <dgm:cxn modelId="{E06163D1-6315-4BAD-B7E6-94743C1C51BF}" type="presParOf" srcId="{50A36B70-0513-493E-B3A5-A0EAC0F71EFA}" destId="{6BE95A2A-756A-4FFA-B9B0-9269BD611B4A}" srcOrd="2" destOrd="0" presId="urn:microsoft.com/office/officeart/2005/8/layout/orgChart1"/>
    <dgm:cxn modelId="{2753ADAE-04C0-46FE-B84E-4F8D9AA4A049}" type="presParOf" srcId="{50A36B70-0513-493E-B3A5-A0EAC0F71EFA}" destId="{C7CEAB65-CA62-45CE-AD24-4608E45FB34D}" srcOrd="3" destOrd="0" presId="urn:microsoft.com/office/officeart/2005/8/layout/orgChart1"/>
    <dgm:cxn modelId="{AC2DAF23-78C2-48DB-98FE-3CE5068324F6}" type="presParOf" srcId="{C7CEAB65-CA62-45CE-AD24-4608E45FB34D}" destId="{0F6844FF-3580-49FE-A6EF-6CDF357478F6}" srcOrd="0" destOrd="0" presId="urn:microsoft.com/office/officeart/2005/8/layout/orgChart1"/>
    <dgm:cxn modelId="{38460083-E5DB-43FA-BBDB-037ED9A4D1A4}" type="presParOf" srcId="{0F6844FF-3580-49FE-A6EF-6CDF357478F6}" destId="{7D69726D-9A11-485D-80F6-462755A39C1D}" srcOrd="0" destOrd="0" presId="urn:microsoft.com/office/officeart/2005/8/layout/orgChart1"/>
    <dgm:cxn modelId="{4412B128-D2A0-4391-8E25-0D8420616B7F}" type="presParOf" srcId="{0F6844FF-3580-49FE-A6EF-6CDF357478F6}" destId="{21A5FE1E-140E-4F58-8994-F15A468F7735}" srcOrd="1" destOrd="0" presId="urn:microsoft.com/office/officeart/2005/8/layout/orgChart1"/>
    <dgm:cxn modelId="{2AB8D5BE-2AC4-4F86-BD43-C22638E9CBE8}" type="presParOf" srcId="{C7CEAB65-CA62-45CE-AD24-4608E45FB34D}" destId="{CB24F868-486C-4F53-93F8-329A252861E2}" srcOrd="1" destOrd="0" presId="urn:microsoft.com/office/officeart/2005/8/layout/orgChart1"/>
    <dgm:cxn modelId="{8D3CC5F2-81BA-4C7E-9BCE-553E1BD04C95}" type="presParOf" srcId="{CB24F868-486C-4F53-93F8-329A252861E2}" destId="{5EB4B29D-4E1D-4A26-B11F-723F4F5FA9EF}" srcOrd="0" destOrd="0" presId="urn:microsoft.com/office/officeart/2005/8/layout/orgChart1"/>
    <dgm:cxn modelId="{8EB72281-9B37-4FD9-A1FA-2E63A1BD1D5E}" type="presParOf" srcId="{CB24F868-486C-4F53-93F8-329A252861E2}" destId="{09A3840E-59EA-4D88-BE28-CDD0FC5BF61E}" srcOrd="1" destOrd="0" presId="urn:microsoft.com/office/officeart/2005/8/layout/orgChart1"/>
    <dgm:cxn modelId="{44FA44C8-65DD-4FE6-8A8A-815978E3BEC8}" type="presParOf" srcId="{09A3840E-59EA-4D88-BE28-CDD0FC5BF61E}" destId="{A438DA6B-7BCE-4B0A-A6B9-336BA4488EB9}" srcOrd="0" destOrd="0" presId="urn:microsoft.com/office/officeart/2005/8/layout/orgChart1"/>
    <dgm:cxn modelId="{028F60B5-DBE9-46EA-84D4-81CC7792C1D0}" type="presParOf" srcId="{A438DA6B-7BCE-4B0A-A6B9-336BA4488EB9}" destId="{75E8C2D8-E395-46F7-993C-8B7580391FDC}" srcOrd="0" destOrd="0" presId="urn:microsoft.com/office/officeart/2005/8/layout/orgChart1"/>
    <dgm:cxn modelId="{01D25FC9-DE4B-4D2D-AE17-CE3B300BC6F1}" type="presParOf" srcId="{A438DA6B-7BCE-4B0A-A6B9-336BA4488EB9}" destId="{A6899797-92C4-490F-8FCC-E778CEEFE100}" srcOrd="1" destOrd="0" presId="urn:microsoft.com/office/officeart/2005/8/layout/orgChart1"/>
    <dgm:cxn modelId="{A67922FB-8EC0-4DAF-9F5A-544761B7B5A0}" type="presParOf" srcId="{09A3840E-59EA-4D88-BE28-CDD0FC5BF61E}" destId="{720D0FBF-08DB-4594-825F-C6E71FBEEE21}" srcOrd="1" destOrd="0" presId="urn:microsoft.com/office/officeart/2005/8/layout/orgChart1"/>
    <dgm:cxn modelId="{F9D25D1F-752B-4EB0-BB81-D63A2103AFBC}" type="presParOf" srcId="{09A3840E-59EA-4D88-BE28-CDD0FC5BF61E}" destId="{E8D88924-B505-4FA9-96D2-18DE8B57F472}" srcOrd="2" destOrd="0" presId="urn:microsoft.com/office/officeart/2005/8/layout/orgChart1"/>
    <dgm:cxn modelId="{D8E7E838-DC23-441A-A552-E118EB25031D}" type="presParOf" srcId="{CB24F868-486C-4F53-93F8-329A252861E2}" destId="{2E6A9805-59DF-41FA-8F17-589E3017DC08}" srcOrd="2" destOrd="0" presId="urn:microsoft.com/office/officeart/2005/8/layout/orgChart1"/>
    <dgm:cxn modelId="{CB44375D-F658-43B8-825D-40CDAFBC15D0}" type="presParOf" srcId="{CB24F868-486C-4F53-93F8-329A252861E2}" destId="{C8FF15AE-AEC8-49AC-B2D0-8EE81EE8A4D1}" srcOrd="3" destOrd="0" presId="urn:microsoft.com/office/officeart/2005/8/layout/orgChart1"/>
    <dgm:cxn modelId="{A4A44CEE-4B79-41CF-BCA1-400932B66F2B}" type="presParOf" srcId="{C8FF15AE-AEC8-49AC-B2D0-8EE81EE8A4D1}" destId="{CE1D791C-5DD6-41ED-B2FF-5651EEA83DBC}" srcOrd="0" destOrd="0" presId="urn:microsoft.com/office/officeart/2005/8/layout/orgChart1"/>
    <dgm:cxn modelId="{B44B830D-6F79-475F-AB53-93DADE3679CD}" type="presParOf" srcId="{CE1D791C-5DD6-41ED-B2FF-5651EEA83DBC}" destId="{B2D34BEC-6574-4DA7-8194-C04212EA9790}" srcOrd="0" destOrd="0" presId="urn:microsoft.com/office/officeart/2005/8/layout/orgChart1"/>
    <dgm:cxn modelId="{7636BA25-266F-456D-A892-359E933AA9F8}" type="presParOf" srcId="{CE1D791C-5DD6-41ED-B2FF-5651EEA83DBC}" destId="{D715121B-8905-4877-B9C9-5CC82B8EE5AA}" srcOrd="1" destOrd="0" presId="urn:microsoft.com/office/officeart/2005/8/layout/orgChart1"/>
    <dgm:cxn modelId="{DBA48A1C-5D50-4DFF-826C-6C879679E073}" type="presParOf" srcId="{C8FF15AE-AEC8-49AC-B2D0-8EE81EE8A4D1}" destId="{ACF97C58-EF00-445E-995E-13B1EE521F4D}" srcOrd="1" destOrd="0" presId="urn:microsoft.com/office/officeart/2005/8/layout/orgChart1"/>
    <dgm:cxn modelId="{53CD575C-F520-4204-9B6A-D00CC9E33F2E}" type="presParOf" srcId="{C8FF15AE-AEC8-49AC-B2D0-8EE81EE8A4D1}" destId="{1306C9C1-141F-4DAA-A3F2-7E2D5337A10B}" srcOrd="2" destOrd="0" presId="urn:microsoft.com/office/officeart/2005/8/layout/orgChart1"/>
    <dgm:cxn modelId="{94EF5DAD-FDF2-4820-92D1-CA82164DF01B}" type="presParOf" srcId="{CB24F868-486C-4F53-93F8-329A252861E2}" destId="{8457F939-0EDE-435C-B092-983A69C7F04A}" srcOrd="4" destOrd="0" presId="urn:microsoft.com/office/officeart/2005/8/layout/orgChart1"/>
    <dgm:cxn modelId="{2161702B-C0BA-4619-8388-ABA20DD2200A}" type="presParOf" srcId="{CB24F868-486C-4F53-93F8-329A252861E2}" destId="{3CEC2BBE-CB8B-4C5E-B355-4F1681BD889A}" srcOrd="5" destOrd="0" presId="urn:microsoft.com/office/officeart/2005/8/layout/orgChart1"/>
    <dgm:cxn modelId="{F9F89BD4-6CDF-4AAD-9E1B-724F4D19B6EA}" type="presParOf" srcId="{3CEC2BBE-CB8B-4C5E-B355-4F1681BD889A}" destId="{CFA441B5-214B-4097-AD04-FB610FEA55A3}" srcOrd="0" destOrd="0" presId="urn:microsoft.com/office/officeart/2005/8/layout/orgChart1"/>
    <dgm:cxn modelId="{6E9F50CF-F405-486E-8D2F-99C27241A025}" type="presParOf" srcId="{CFA441B5-214B-4097-AD04-FB610FEA55A3}" destId="{0C1719E0-0E48-4DD2-9B8D-E352620A7FA4}" srcOrd="0" destOrd="0" presId="urn:microsoft.com/office/officeart/2005/8/layout/orgChart1"/>
    <dgm:cxn modelId="{CA1D668F-1A20-4AFC-8B33-6194C698506C}" type="presParOf" srcId="{CFA441B5-214B-4097-AD04-FB610FEA55A3}" destId="{4EC2638A-CA0D-4A58-AB2E-D3D4F897922D}" srcOrd="1" destOrd="0" presId="urn:microsoft.com/office/officeart/2005/8/layout/orgChart1"/>
    <dgm:cxn modelId="{E193C550-AC79-4051-BED9-D36FBD19022C}" type="presParOf" srcId="{3CEC2BBE-CB8B-4C5E-B355-4F1681BD889A}" destId="{F7D822FD-A23B-42B9-B3B4-E4B5DA97B184}" srcOrd="1" destOrd="0" presId="urn:microsoft.com/office/officeart/2005/8/layout/orgChart1"/>
    <dgm:cxn modelId="{C08E8277-C152-4824-A4DD-4711CA17B0CF}" type="presParOf" srcId="{3CEC2BBE-CB8B-4C5E-B355-4F1681BD889A}" destId="{C7D77602-A26F-4622-A139-F8C0CC19C59A}" srcOrd="2" destOrd="0" presId="urn:microsoft.com/office/officeart/2005/8/layout/orgChart1"/>
    <dgm:cxn modelId="{C1DCCF2E-188C-450F-82E3-ECDDC52E573A}" type="presParOf" srcId="{CB24F868-486C-4F53-93F8-329A252861E2}" destId="{6AAFFE18-5FA6-4EE5-BE86-8C57D1B1238D}" srcOrd="6" destOrd="0" presId="urn:microsoft.com/office/officeart/2005/8/layout/orgChart1"/>
    <dgm:cxn modelId="{993633BB-9A62-46EA-B30E-BEF93FB974A8}" type="presParOf" srcId="{CB24F868-486C-4F53-93F8-329A252861E2}" destId="{C4038069-75C9-4470-B7D1-67EF5046BBCA}" srcOrd="7" destOrd="0" presId="urn:microsoft.com/office/officeart/2005/8/layout/orgChart1"/>
    <dgm:cxn modelId="{1D79F5BC-B131-4D46-9293-C76DD0B83180}" type="presParOf" srcId="{C4038069-75C9-4470-B7D1-67EF5046BBCA}" destId="{EA068C3A-C4FC-495F-B315-8DC4A2503873}" srcOrd="0" destOrd="0" presId="urn:microsoft.com/office/officeart/2005/8/layout/orgChart1"/>
    <dgm:cxn modelId="{CB4D8E00-AA64-4890-BE4D-8ECAA3465769}" type="presParOf" srcId="{EA068C3A-C4FC-495F-B315-8DC4A2503873}" destId="{A89A4D58-1538-45AB-BD17-1B194C781BF5}" srcOrd="0" destOrd="0" presId="urn:microsoft.com/office/officeart/2005/8/layout/orgChart1"/>
    <dgm:cxn modelId="{0955A7D0-8DF7-4438-8455-BA273C7AEB63}" type="presParOf" srcId="{EA068C3A-C4FC-495F-B315-8DC4A2503873}" destId="{3BE8156C-4B77-499F-9740-05F14DAE4C65}" srcOrd="1" destOrd="0" presId="urn:microsoft.com/office/officeart/2005/8/layout/orgChart1"/>
    <dgm:cxn modelId="{2162A7E8-4AC0-473F-BBD5-98FC1E9CB647}" type="presParOf" srcId="{C4038069-75C9-4470-B7D1-67EF5046BBCA}" destId="{88542C21-B1F8-42A8-B9B9-E23FBD526362}" srcOrd="1" destOrd="0" presId="urn:microsoft.com/office/officeart/2005/8/layout/orgChart1"/>
    <dgm:cxn modelId="{ADBBB9F5-3FF8-4E88-864E-93495C74D573}" type="presParOf" srcId="{C4038069-75C9-4470-B7D1-67EF5046BBCA}" destId="{F83EBAF1-3AE3-4009-90C9-6D5D8C0632F0}" srcOrd="2" destOrd="0" presId="urn:microsoft.com/office/officeart/2005/8/layout/orgChart1"/>
    <dgm:cxn modelId="{DD545DA4-26F4-45FA-9EAD-5E48D041E095}" type="presParOf" srcId="{CB24F868-486C-4F53-93F8-329A252861E2}" destId="{7FC5898C-0587-4CC2-8F4B-3E8FA386D17F}" srcOrd="8" destOrd="0" presId="urn:microsoft.com/office/officeart/2005/8/layout/orgChart1"/>
    <dgm:cxn modelId="{042A6EE6-8C0B-442C-A33E-00379ECEBA8D}" type="presParOf" srcId="{CB24F868-486C-4F53-93F8-329A252861E2}" destId="{6B3F6411-832D-4CC9-AB6D-4737C70D8B42}" srcOrd="9" destOrd="0" presId="urn:microsoft.com/office/officeart/2005/8/layout/orgChart1"/>
    <dgm:cxn modelId="{F5E137E4-B0FE-4B96-BBC6-6B7E908F1D08}" type="presParOf" srcId="{6B3F6411-832D-4CC9-AB6D-4737C70D8B42}" destId="{00EDA5BD-CCAB-4516-B9C5-CA4B539985FC}" srcOrd="0" destOrd="0" presId="urn:microsoft.com/office/officeart/2005/8/layout/orgChart1"/>
    <dgm:cxn modelId="{BFF5F943-D5AA-4AFA-8E55-ACC8059FA816}" type="presParOf" srcId="{00EDA5BD-CCAB-4516-B9C5-CA4B539985FC}" destId="{B2B3C141-17C9-4DD7-9D2A-0436A56FAA4D}" srcOrd="0" destOrd="0" presId="urn:microsoft.com/office/officeart/2005/8/layout/orgChart1"/>
    <dgm:cxn modelId="{28CA2B18-36ED-43FA-B4D2-E02D948286DD}" type="presParOf" srcId="{00EDA5BD-CCAB-4516-B9C5-CA4B539985FC}" destId="{CE4C88E2-E469-4D33-BE30-BD4BDF4995E6}" srcOrd="1" destOrd="0" presId="urn:microsoft.com/office/officeart/2005/8/layout/orgChart1"/>
    <dgm:cxn modelId="{F70E4600-B8FC-4930-BC66-409989CA4FF1}" type="presParOf" srcId="{6B3F6411-832D-4CC9-AB6D-4737C70D8B42}" destId="{573745D1-63EA-4093-A65E-71EEB4E33629}" srcOrd="1" destOrd="0" presId="urn:microsoft.com/office/officeart/2005/8/layout/orgChart1"/>
    <dgm:cxn modelId="{2B6EFA54-BDB0-4C2A-AD39-D0BC2BE71C01}" type="presParOf" srcId="{6B3F6411-832D-4CC9-AB6D-4737C70D8B42}" destId="{FC23F045-1D94-4077-847D-96BA1E66D28C}" srcOrd="2" destOrd="0" presId="urn:microsoft.com/office/officeart/2005/8/layout/orgChart1"/>
    <dgm:cxn modelId="{9D8C4A89-D7AC-416F-A924-E1BD0E89EA3D}" type="presParOf" srcId="{C7CEAB65-CA62-45CE-AD24-4608E45FB34D}" destId="{937F3F47-2103-437A-902B-3B8D9CB5F0B2}" srcOrd="2" destOrd="0" presId="urn:microsoft.com/office/officeart/2005/8/layout/orgChart1"/>
    <dgm:cxn modelId="{809792DE-BDFD-4591-90C7-47B8214B5169}" type="presParOf" srcId="{50A36B70-0513-493E-B3A5-A0EAC0F71EFA}" destId="{9E7091FF-517D-40BE-951A-13431310CE81}" srcOrd="4" destOrd="0" presId="urn:microsoft.com/office/officeart/2005/8/layout/orgChart1"/>
    <dgm:cxn modelId="{78BEC4FF-F271-489B-83C7-0CB292B35804}" type="presParOf" srcId="{50A36B70-0513-493E-B3A5-A0EAC0F71EFA}" destId="{B1F88E4F-E987-4DE3-AF0F-26C3876C1ABC}" srcOrd="5" destOrd="0" presId="urn:microsoft.com/office/officeart/2005/8/layout/orgChart1"/>
    <dgm:cxn modelId="{82077EAB-70FC-4EBF-AC41-CEA27D577A46}" type="presParOf" srcId="{B1F88E4F-E987-4DE3-AF0F-26C3876C1ABC}" destId="{AFAF3247-3AA6-4427-AF0E-DDC656DCC051}" srcOrd="0" destOrd="0" presId="urn:microsoft.com/office/officeart/2005/8/layout/orgChart1"/>
    <dgm:cxn modelId="{A6B9AB31-97A9-419C-8384-00F5D13FFD88}" type="presParOf" srcId="{AFAF3247-3AA6-4427-AF0E-DDC656DCC051}" destId="{DDD8A2D1-33FF-4358-8C41-D94E7441AF52}" srcOrd="0" destOrd="0" presId="urn:microsoft.com/office/officeart/2005/8/layout/orgChart1"/>
    <dgm:cxn modelId="{A8A6E58F-EC8B-4A8C-B50E-B8DD3A20376E}" type="presParOf" srcId="{AFAF3247-3AA6-4427-AF0E-DDC656DCC051}" destId="{EADFF732-D1C1-4ECA-AF49-987B636FC0E9}" srcOrd="1" destOrd="0" presId="urn:microsoft.com/office/officeart/2005/8/layout/orgChart1"/>
    <dgm:cxn modelId="{041039D6-AEFD-48E9-B788-2041D7C15784}" type="presParOf" srcId="{B1F88E4F-E987-4DE3-AF0F-26C3876C1ABC}" destId="{A108F891-1419-4C53-B065-EA297C53D618}" srcOrd="1" destOrd="0" presId="urn:microsoft.com/office/officeart/2005/8/layout/orgChart1"/>
    <dgm:cxn modelId="{B207A578-2964-4360-ABEC-D070D7513140}" type="presParOf" srcId="{A108F891-1419-4C53-B065-EA297C53D618}" destId="{83DB1283-D041-4A9D-825F-637B622232D2}" srcOrd="0" destOrd="0" presId="urn:microsoft.com/office/officeart/2005/8/layout/orgChart1"/>
    <dgm:cxn modelId="{5B081259-C539-4495-AB77-61967E96818B}" type="presParOf" srcId="{A108F891-1419-4C53-B065-EA297C53D618}" destId="{AC7D1C0A-0620-4590-85D2-D1BCBF5506D3}" srcOrd="1" destOrd="0" presId="urn:microsoft.com/office/officeart/2005/8/layout/orgChart1"/>
    <dgm:cxn modelId="{6192E52E-2134-4DB4-8574-0950AA3E76CA}" type="presParOf" srcId="{AC7D1C0A-0620-4590-85D2-D1BCBF5506D3}" destId="{B4BF2E9C-0C2B-48A0-86E1-DD89BC01E99E}" srcOrd="0" destOrd="0" presId="urn:microsoft.com/office/officeart/2005/8/layout/orgChart1"/>
    <dgm:cxn modelId="{50E59EF5-DBF6-4AB6-BD3D-FCF6B9EDC20D}" type="presParOf" srcId="{B4BF2E9C-0C2B-48A0-86E1-DD89BC01E99E}" destId="{C688AFBE-1B6F-486E-ABC7-B5026B52A6F2}" srcOrd="0" destOrd="0" presId="urn:microsoft.com/office/officeart/2005/8/layout/orgChart1"/>
    <dgm:cxn modelId="{4D7AE0EC-12B7-41AF-B7DA-8E43ED56CA6A}" type="presParOf" srcId="{B4BF2E9C-0C2B-48A0-86E1-DD89BC01E99E}" destId="{58C1E67D-1516-4D88-9147-BB5D0FE1B0F7}" srcOrd="1" destOrd="0" presId="urn:microsoft.com/office/officeart/2005/8/layout/orgChart1"/>
    <dgm:cxn modelId="{65523302-4252-418C-906B-1D6FBBA2BF9E}" type="presParOf" srcId="{AC7D1C0A-0620-4590-85D2-D1BCBF5506D3}" destId="{0BF0360C-6473-4EE0-93B0-1E03970CC68C}" srcOrd="1" destOrd="0" presId="urn:microsoft.com/office/officeart/2005/8/layout/orgChart1"/>
    <dgm:cxn modelId="{E34687AF-53BA-4F03-A916-E19CB7947DBA}" type="presParOf" srcId="{AC7D1C0A-0620-4590-85D2-D1BCBF5506D3}" destId="{55EEA2FC-5B65-49F4-89F1-ECCB15D6FB31}" srcOrd="2" destOrd="0" presId="urn:microsoft.com/office/officeart/2005/8/layout/orgChart1"/>
    <dgm:cxn modelId="{8E012B98-7B4E-4FB0-9185-33C65FAFC509}" type="presParOf" srcId="{A108F891-1419-4C53-B065-EA297C53D618}" destId="{5EF17016-76C1-4BC7-9F03-37F4DB780657}" srcOrd="2" destOrd="0" presId="urn:microsoft.com/office/officeart/2005/8/layout/orgChart1"/>
    <dgm:cxn modelId="{5AEE16A0-41DA-4D5F-9EFD-2CB51A47CCEA}" type="presParOf" srcId="{A108F891-1419-4C53-B065-EA297C53D618}" destId="{A666A256-05FA-4372-A86E-F24F993AB2B9}" srcOrd="3" destOrd="0" presId="urn:microsoft.com/office/officeart/2005/8/layout/orgChart1"/>
    <dgm:cxn modelId="{127CAC39-9BFF-48FC-997B-B72D60678EFE}" type="presParOf" srcId="{A666A256-05FA-4372-A86E-F24F993AB2B9}" destId="{67A417FF-ED95-4373-B9F4-6A4CCDA496CB}" srcOrd="0" destOrd="0" presId="urn:microsoft.com/office/officeart/2005/8/layout/orgChart1"/>
    <dgm:cxn modelId="{D9ED1D87-A635-4342-AEC8-8D498A115366}" type="presParOf" srcId="{67A417FF-ED95-4373-B9F4-6A4CCDA496CB}" destId="{F2419912-4083-4B9A-A97B-7A69C124AEEA}" srcOrd="0" destOrd="0" presId="urn:microsoft.com/office/officeart/2005/8/layout/orgChart1"/>
    <dgm:cxn modelId="{38D9767B-528A-45A2-9FEF-481241982FEB}" type="presParOf" srcId="{67A417FF-ED95-4373-B9F4-6A4CCDA496CB}" destId="{8A19FC72-8169-4433-8F4A-1CD2EAD192D6}" srcOrd="1" destOrd="0" presId="urn:microsoft.com/office/officeart/2005/8/layout/orgChart1"/>
    <dgm:cxn modelId="{66A5CE9F-1561-459E-B3CC-7E8C0569B832}" type="presParOf" srcId="{A666A256-05FA-4372-A86E-F24F993AB2B9}" destId="{7139C90A-449A-4E65-A66D-B24B42257CFD}" srcOrd="1" destOrd="0" presId="urn:microsoft.com/office/officeart/2005/8/layout/orgChart1"/>
    <dgm:cxn modelId="{478B403E-16BB-4899-9E98-46E7636E7FB4}" type="presParOf" srcId="{A666A256-05FA-4372-A86E-F24F993AB2B9}" destId="{3A179C83-8881-4808-9048-66E258E2214A}" srcOrd="2" destOrd="0" presId="urn:microsoft.com/office/officeart/2005/8/layout/orgChart1"/>
    <dgm:cxn modelId="{770208F2-63AF-45C7-BC53-723D755C243F}" type="presParOf" srcId="{B1F88E4F-E987-4DE3-AF0F-26C3876C1ABC}" destId="{E22DE417-A219-4EB9-937D-63D6C4107E0A}" srcOrd="2" destOrd="0" presId="urn:microsoft.com/office/officeart/2005/8/layout/orgChart1"/>
    <dgm:cxn modelId="{24D3DE58-4CE2-44C5-9F7E-67BD0FD1BB83}" type="presParOf" srcId="{50A36B70-0513-493E-B3A5-A0EAC0F71EFA}" destId="{BC06417C-8762-4DD1-B9AE-7AA6B55C8D70}" srcOrd="6" destOrd="0" presId="urn:microsoft.com/office/officeart/2005/8/layout/orgChart1"/>
    <dgm:cxn modelId="{82BE7AEA-1A41-4570-9496-DCF4B6312149}" type="presParOf" srcId="{50A36B70-0513-493E-B3A5-A0EAC0F71EFA}" destId="{15C61D0D-CAC1-434F-8D92-A1EBF6BC6067}" srcOrd="7" destOrd="0" presId="urn:microsoft.com/office/officeart/2005/8/layout/orgChart1"/>
    <dgm:cxn modelId="{3A5BCFC1-1C34-4447-AA02-F43DDC975900}" type="presParOf" srcId="{15C61D0D-CAC1-434F-8D92-A1EBF6BC6067}" destId="{4DEE46C7-FF2E-4A41-9AB0-198B12763EB5}" srcOrd="0" destOrd="0" presId="urn:microsoft.com/office/officeart/2005/8/layout/orgChart1"/>
    <dgm:cxn modelId="{C1A16E4E-D29A-4953-9877-EBF4F64CA32B}" type="presParOf" srcId="{4DEE46C7-FF2E-4A41-9AB0-198B12763EB5}" destId="{0B400C58-866F-4EC3-A6F3-82123A0CA777}" srcOrd="0" destOrd="0" presId="urn:microsoft.com/office/officeart/2005/8/layout/orgChart1"/>
    <dgm:cxn modelId="{A952C3B4-DF47-4247-A84A-31B1947FE2E1}" type="presParOf" srcId="{4DEE46C7-FF2E-4A41-9AB0-198B12763EB5}" destId="{B0497DF2-ED36-40D4-88CA-E87EB4631311}" srcOrd="1" destOrd="0" presId="urn:microsoft.com/office/officeart/2005/8/layout/orgChart1"/>
    <dgm:cxn modelId="{551301FA-D112-4CCB-BB6A-4B39BFB077CD}" type="presParOf" srcId="{15C61D0D-CAC1-434F-8D92-A1EBF6BC6067}" destId="{95FBE60F-6559-4BFB-A6E1-D617C7401C2E}" srcOrd="1" destOrd="0" presId="urn:microsoft.com/office/officeart/2005/8/layout/orgChart1"/>
    <dgm:cxn modelId="{EB20C582-5E7F-4B27-808F-39BBAF29C6BF}" type="presParOf" srcId="{95FBE60F-6559-4BFB-A6E1-D617C7401C2E}" destId="{FB5CB2A4-86A2-42F1-9A68-2A3CF57AD3CE}" srcOrd="0" destOrd="0" presId="urn:microsoft.com/office/officeart/2005/8/layout/orgChart1"/>
    <dgm:cxn modelId="{35A1C85E-A9E1-4A8B-8BBE-57A5A494A2A3}" type="presParOf" srcId="{95FBE60F-6559-4BFB-A6E1-D617C7401C2E}" destId="{B1D719B9-6DEF-4ED1-A9AC-BEC7B26A5849}" srcOrd="1" destOrd="0" presId="urn:microsoft.com/office/officeart/2005/8/layout/orgChart1"/>
    <dgm:cxn modelId="{CCCD2304-F1A1-42A1-85B1-E3057F0F1A71}" type="presParOf" srcId="{B1D719B9-6DEF-4ED1-A9AC-BEC7B26A5849}" destId="{AD6468C3-1A2C-457A-B580-3F37DFABB84E}" srcOrd="0" destOrd="0" presId="urn:microsoft.com/office/officeart/2005/8/layout/orgChart1"/>
    <dgm:cxn modelId="{D86E7232-BEEB-449E-9753-746924140582}" type="presParOf" srcId="{AD6468C3-1A2C-457A-B580-3F37DFABB84E}" destId="{DA374275-4ECB-48AF-9331-C2FFA04901C6}" srcOrd="0" destOrd="0" presId="urn:microsoft.com/office/officeart/2005/8/layout/orgChart1"/>
    <dgm:cxn modelId="{FF9375A3-D07A-40C5-B7F8-E628ACE255AE}" type="presParOf" srcId="{AD6468C3-1A2C-457A-B580-3F37DFABB84E}" destId="{5ED24985-DC05-4B22-A4E2-663B0F918661}" srcOrd="1" destOrd="0" presId="urn:microsoft.com/office/officeart/2005/8/layout/orgChart1"/>
    <dgm:cxn modelId="{27B05DA8-B188-4DDE-A5C0-760059B9C6AE}" type="presParOf" srcId="{B1D719B9-6DEF-4ED1-A9AC-BEC7B26A5849}" destId="{67063D61-CDC1-41DF-B4ED-DA5DADACD981}" srcOrd="1" destOrd="0" presId="urn:microsoft.com/office/officeart/2005/8/layout/orgChart1"/>
    <dgm:cxn modelId="{37ECEE1C-4AD9-4FAC-8034-1DF7FC6E60A0}" type="presParOf" srcId="{B1D719B9-6DEF-4ED1-A9AC-BEC7B26A5849}" destId="{BB38CDA8-A14A-40FA-A44F-2A4E72E4D494}" srcOrd="2" destOrd="0" presId="urn:microsoft.com/office/officeart/2005/8/layout/orgChart1"/>
    <dgm:cxn modelId="{863A651F-C23A-4679-AC21-9DC3FA8ABBC6}" type="presParOf" srcId="{95FBE60F-6559-4BFB-A6E1-D617C7401C2E}" destId="{2AFEEACD-39B9-4846-AE71-377919369815}" srcOrd="2" destOrd="0" presId="urn:microsoft.com/office/officeart/2005/8/layout/orgChart1"/>
    <dgm:cxn modelId="{B4CD242C-5940-4F2D-A036-4454A77FEF36}" type="presParOf" srcId="{95FBE60F-6559-4BFB-A6E1-D617C7401C2E}" destId="{74477DAF-B54E-4DF6-A44A-7CCC3D6A240A}" srcOrd="3" destOrd="0" presId="urn:microsoft.com/office/officeart/2005/8/layout/orgChart1"/>
    <dgm:cxn modelId="{19FFC503-DADE-4880-A8E5-33ED43B1D513}" type="presParOf" srcId="{74477DAF-B54E-4DF6-A44A-7CCC3D6A240A}" destId="{40AF7FF4-597B-48E9-8B7D-66ACB495842F}" srcOrd="0" destOrd="0" presId="urn:microsoft.com/office/officeart/2005/8/layout/orgChart1"/>
    <dgm:cxn modelId="{B9CBB469-E948-4CDB-8C17-426737057788}" type="presParOf" srcId="{40AF7FF4-597B-48E9-8B7D-66ACB495842F}" destId="{DEE17DA8-5D85-447D-92F8-AA990BB52382}" srcOrd="0" destOrd="0" presId="urn:microsoft.com/office/officeart/2005/8/layout/orgChart1"/>
    <dgm:cxn modelId="{009C3E7C-4113-4C36-BDAC-5C79F0DD4A5A}" type="presParOf" srcId="{40AF7FF4-597B-48E9-8B7D-66ACB495842F}" destId="{9F7B52CD-CA1D-4AF2-BD71-F99470420CEF}" srcOrd="1" destOrd="0" presId="urn:microsoft.com/office/officeart/2005/8/layout/orgChart1"/>
    <dgm:cxn modelId="{131CCC33-F0B0-4474-A77F-EBCDEF30E915}" type="presParOf" srcId="{74477DAF-B54E-4DF6-A44A-7CCC3D6A240A}" destId="{4482D1FF-CF01-4AA2-8133-E52BC0E8CD5E}" srcOrd="1" destOrd="0" presId="urn:microsoft.com/office/officeart/2005/8/layout/orgChart1"/>
    <dgm:cxn modelId="{30784468-72A2-4728-9ABB-EF75FC994F6C}" type="presParOf" srcId="{74477DAF-B54E-4DF6-A44A-7CCC3D6A240A}" destId="{C83158AE-E3CA-4AD8-9D9F-85192B1DF491}" srcOrd="2" destOrd="0" presId="urn:microsoft.com/office/officeart/2005/8/layout/orgChart1"/>
    <dgm:cxn modelId="{D9463B86-5B22-4513-9FE0-5932AF770A19}" type="presParOf" srcId="{95FBE60F-6559-4BFB-A6E1-D617C7401C2E}" destId="{D9A1D2D7-6F89-4349-83E1-45C93BA1F27E}" srcOrd="4" destOrd="0" presId="urn:microsoft.com/office/officeart/2005/8/layout/orgChart1"/>
    <dgm:cxn modelId="{2B427051-194D-4A2A-8F9A-CB110EAAAB2B}" type="presParOf" srcId="{95FBE60F-6559-4BFB-A6E1-D617C7401C2E}" destId="{E08A14AD-6F24-4996-A23C-6B52C5FA72B3}" srcOrd="5" destOrd="0" presId="urn:microsoft.com/office/officeart/2005/8/layout/orgChart1"/>
    <dgm:cxn modelId="{1591888D-9CE2-4AF2-97F5-500BDBFFA8D6}" type="presParOf" srcId="{E08A14AD-6F24-4996-A23C-6B52C5FA72B3}" destId="{89CF0355-BB1A-4793-A688-7B7D8DB50BFB}" srcOrd="0" destOrd="0" presId="urn:microsoft.com/office/officeart/2005/8/layout/orgChart1"/>
    <dgm:cxn modelId="{C6D54F47-5F50-4731-8557-F1D7DF802389}" type="presParOf" srcId="{89CF0355-BB1A-4793-A688-7B7D8DB50BFB}" destId="{64AA1CCD-FE27-453F-84E4-533EABD9F2AB}" srcOrd="0" destOrd="0" presId="urn:microsoft.com/office/officeart/2005/8/layout/orgChart1"/>
    <dgm:cxn modelId="{ACD7CBE4-9225-46AA-B9F6-6BA303F95FC4}" type="presParOf" srcId="{89CF0355-BB1A-4793-A688-7B7D8DB50BFB}" destId="{6EB9D65B-326D-4743-948C-B3175EB447FD}" srcOrd="1" destOrd="0" presId="urn:microsoft.com/office/officeart/2005/8/layout/orgChart1"/>
    <dgm:cxn modelId="{EF767A6F-693F-4CB0-8CB3-A80925B8A4E2}" type="presParOf" srcId="{E08A14AD-6F24-4996-A23C-6B52C5FA72B3}" destId="{1E98C9B1-B27F-4521-A6C9-F12AFC90B6F9}" srcOrd="1" destOrd="0" presId="urn:microsoft.com/office/officeart/2005/8/layout/orgChart1"/>
    <dgm:cxn modelId="{40AB3217-59C9-4FFC-B7B7-0BA03DA377BA}" type="presParOf" srcId="{E08A14AD-6F24-4996-A23C-6B52C5FA72B3}" destId="{2CE8E439-A759-4E1F-99F8-50CE192C5039}" srcOrd="2" destOrd="0" presId="urn:microsoft.com/office/officeart/2005/8/layout/orgChart1"/>
    <dgm:cxn modelId="{2B3EBF1C-38F0-4954-B10E-4D4821F1978A}" type="presParOf" srcId="{15C61D0D-CAC1-434F-8D92-A1EBF6BC6067}" destId="{26F94CA2-88F8-46C3-986C-786ECC6EEDC0}" srcOrd="2" destOrd="0" presId="urn:microsoft.com/office/officeart/2005/8/layout/orgChart1"/>
    <dgm:cxn modelId="{C96BC5D4-9B83-42E5-9FF9-1985D40B0F1E}" type="presParOf" srcId="{50A36B70-0513-493E-B3A5-A0EAC0F71EFA}" destId="{AF753449-CF46-4BF7-BEF7-70F9610E5CFA}" srcOrd="8" destOrd="0" presId="urn:microsoft.com/office/officeart/2005/8/layout/orgChart1"/>
    <dgm:cxn modelId="{733151AD-0B95-4DE7-9E7D-2492AEB28F60}" type="presParOf" srcId="{50A36B70-0513-493E-B3A5-A0EAC0F71EFA}" destId="{DF3D184A-FFE1-4AC6-B162-57E754F4DB09}" srcOrd="9" destOrd="0" presId="urn:microsoft.com/office/officeart/2005/8/layout/orgChart1"/>
    <dgm:cxn modelId="{919CA3CB-9EF6-4582-9CA4-BAD48133DFC6}" type="presParOf" srcId="{DF3D184A-FFE1-4AC6-B162-57E754F4DB09}" destId="{23EA42D0-69A0-44FE-9BB2-04FC42132E36}" srcOrd="0" destOrd="0" presId="urn:microsoft.com/office/officeart/2005/8/layout/orgChart1"/>
    <dgm:cxn modelId="{0086CC3B-75FA-4B50-A97F-2BB2174EEE8B}" type="presParOf" srcId="{23EA42D0-69A0-44FE-9BB2-04FC42132E36}" destId="{9AEA7174-1A38-4C1F-9085-65A80D2FDDC0}" srcOrd="0" destOrd="0" presId="urn:microsoft.com/office/officeart/2005/8/layout/orgChart1"/>
    <dgm:cxn modelId="{1B3B99A9-37BE-43D6-BC74-F7400925A218}" type="presParOf" srcId="{23EA42D0-69A0-44FE-9BB2-04FC42132E36}" destId="{EE5BFA6B-0C3E-4432-BC10-67C0DAFDDBBF}" srcOrd="1" destOrd="0" presId="urn:microsoft.com/office/officeart/2005/8/layout/orgChart1"/>
    <dgm:cxn modelId="{53B64206-0042-4DEC-A5C1-5B7D8F8B5746}" type="presParOf" srcId="{DF3D184A-FFE1-4AC6-B162-57E754F4DB09}" destId="{D613A32F-28AF-44A8-880E-21A933989DF9}" srcOrd="1" destOrd="0" presId="urn:microsoft.com/office/officeart/2005/8/layout/orgChart1"/>
    <dgm:cxn modelId="{783B0464-480E-4AFC-8040-DFA683190285}" type="presParOf" srcId="{D613A32F-28AF-44A8-880E-21A933989DF9}" destId="{03D77F00-35ED-4653-ABAA-37B3171B7E4D}" srcOrd="0" destOrd="0" presId="urn:microsoft.com/office/officeart/2005/8/layout/orgChart1"/>
    <dgm:cxn modelId="{71D13D60-031A-4F28-ABBC-D41D64A846C4}" type="presParOf" srcId="{D613A32F-28AF-44A8-880E-21A933989DF9}" destId="{081D60C6-1EC7-4610-9B86-C1FC4C37588C}" srcOrd="1" destOrd="0" presId="urn:microsoft.com/office/officeart/2005/8/layout/orgChart1"/>
    <dgm:cxn modelId="{D741B79E-413F-4255-AB5A-4A1A6E56DBC9}" type="presParOf" srcId="{081D60C6-1EC7-4610-9B86-C1FC4C37588C}" destId="{F98C06EA-183A-428C-A4CD-477C4D7F6F05}" srcOrd="0" destOrd="0" presId="urn:microsoft.com/office/officeart/2005/8/layout/orgChart1"/>
    <dgm:cxn modelId="{F918E07C-45DD-4937-ADEA-5E4D94117DD4}" type="presParOf" srcId="{F98C06EA-183A-428C-A4CD-477C4D7F6F05}" destId="{BC622B43-2DFD-4220-816F-34A9E8751C6C}" srcOrd="0" destOrd="0" presId="urn:microsoft.com/office/officeart/2005/8/layout/orgChart1"/>
    <dgm:cxn modelId="{8AC35B94-B902-442A-A506-B123B6E756D4}" type="presParOf" srcId="{F98C06EA-183A-428C-A4CD-477C4D7F6F05}" destId="{29062EE0-66C6-4F93-A794-FC745F6A107C}" srcOrd="1" destOrd="0" presId="urn:microsoft.com/office/officeart/2005/8/layout/orgChart1"/>
    <dgm:cxn modelId="{B5E0A385-41A9-4632-8DA2-35DE651FBEA9}" type="presParOf" srcId="{081D60C6-1EC7-4610-9B86-C1FC4C37588C}" destId="{311B82D6-17C7-4AC4-B764-E551CFE9A8F5}" srcOrd="1" destOrd="0" presId="urn:microsoft.com/office/officeart/2005/8/layout/orgChart1"/>
    <dgm:cxn modelId="{95005C7C-BAAD-43AD-BD9E-2A53FA7D15F7}" type="presParOf" srcId="{081D60C6-1EC7-4610-9B86-C1FC4C37588C}" destId="{AEEA8C89-FFEE-4D6B-AB72-77C38FCC668C}" srcOrd="2" destOrd="0" presId="urn:microsoft.com/office/officeart/2005/8/layout/orgChart1"/>
    <dgm:cxn modelId="{AB3C225E-9350-435E-9C92-403A43811F80}" type="presParOf" srcId="{D613A32F-28AF-44A8-880E-21A933989DF9}" destId="{823E7FD2-0971-4468-B8E2-A278103203E1}" srcOrd="2" destOrd="0" presId="urn:microsoft.com/office/officeart/2005/8/layout/orgChart1"/>
    <dgm:cxn modelId="{BC75099C-2B65-4E06-AF1A-88E03ACA37B9}" type="presParOf" srcId="{D613A32F-28AF-44A8-880E-21A933989DF9}" destId="{2A42AF65-9B8F-45A2-BE32-746EEC561948}" srcOrd="3" destOrd="0" presId="urn:microsoft.com/office/officeart/2005/8/layout/orgChart1"/>
    <dgm:cxn modelId="{18955EDC-D71C-431C-A488-0E5993672FE6}" type="presParOf" srcId="{2A42AF65-9B8F-45A2-BE32-746EEC561948}" destId="{F68BFA71-5E3D-4FCA-837A-0ED837997FFF}" srcOrd="0" destOrd="0" presId="urn:microsoft.com/office/officeart/2005/8/layout/orgChart1"/>
    <dgm:cxn modelId="{693A4609-2040-45DA-B708-0F9866885B3A}" type="presParOf" srcId="{F68BFA71-5E3D-4FCA-837A-0ED837997FFF}" destId="{23A8535C-790A-4FC0-8CB0-D5D92FB66EEA}" srcOrd="0" destOrd="0" presId="urn:microsoft.com/office/officeart/2005/8/layout/orgChart1"/>
    <dgm:cxn modelId="{71FFC260-0CD8-48D7-BF57-B7D6A9DB803E}" type="presParOf" srcId="{F68BFA71-5E3D-4FCA-837A-0ED837997FFF}" destId="{88E28B24-2143-440B-B6C5-E9A96B6CD73B}" srcOrd="1" destOrd="0" presId="urn:microsoft.com/office/officeart/2005/8/layout/orgChart1"/>
    <dgm:cxn modelId="{640D032F-207C-4B30-9834-1E46CFB4CB78}" type="presParOf" srcId="{2A42AF65-9B8F-45A2-BE32-746EEC561948}" destId="{83AC13C3-7502-4274-B4CD-E2EC91C4AB29}" srcOrd="1" destOrd="0" presId="urn:microsoft.com/office/officeart/2005/8/layout/orgChart1"/>
    <dgm:cxn modelId="{5FA8D3B1-AE4C-41F4-B332-9927E72DF101}" type="presParOf" srcId="{2A42AF65-9B8F-45A2-BE32-746EEC561948}" destId="{AD85F7E3-8B6B-4039-896B-04AE8B0FF313}" srcOrd="2" destOrd="0" presId="urn:microsoft.com/office/officeart/2005/8/layout/orgChart1"/>
    <dgm:cxn modelId="{A6D72EFF-1F72-4743-83AE-FA8988B4255A}" type="presParOf" srcId="{D613A32F-28AF-44A8-880E-21A933989DF9}" destId="{6743AC81-DD48-4DAE-903D-752401120D13}" srcOrd="4" destOrd="0" presId="urn:microsoft.com/office/officeart/2005/8/layout/orgChart1"/>
    <dgm:cxn modelId="{344A81AD-6EA3-4546-8AD9-185AF0DA5954}" type="presParOf" srcId="{D613A32F-28AF-44A8-880E-21A933989DF9}" destId="{338D46E1-314B-4E58-9B83-6686E6C48EE3}" srcOrd="5" destOrd="0" presId="urn:microsoft.com/office/officeart/2005/8/layout/orgChart1"/>
    <dgm:cxn modelId="{0B91FA2C-68D6-41F2-8B57-136B6F65B0DB}" type="presParOf" srcId="{338D46E1-314B-4E58-9B83-6686E6C48EE3}" destId="{1765E4E4-DBE0-4F46-9AD2-8DA57BFE4EE7}" srcOrd="0" destOrd="0" presId="urn:microsoft.com/office/officeart/2005/8/layout/orgChart1"/>
    <dgm:cxn modelId="{8C8EEDD7-25CB-427E-87F6-5213BCAED71D}" type="presParOf" srcId="{1765E4E4-DBE0-4F46-9AD2-8DA57BFE4EE7}" destId="{FDB381F4-11B6-4AB6-8161-03D430DBDDA2}" srcOrd="0" destOrd="0" presId="urn:microsoft.com/office/officeart/2005/8/layout/orgChart1"/>
    <dgm:cxn modelId="{6D1E7324-F3BD-4720-95FD-4015D5ABE3C2}" type="presParOf" srcId="{1765E4E4-DBE0-4F46-9AD2-8DA57BFE4EE7}" destId="{95595668-40E9-4F89-BF2D-9DFB368A4647}" srcOrd="1" destOrd="0" presId="urn:microsoft.com/office/officeart/2005/8/layout/orgChart1"/>
    <dgm:cxn modelId="{1A3BB400-906D-4ECC-A302-63301FDCB86A}" type="presParOf" srcId="{338D46E1-314B-4E58-9B83-6686E6C48EE3}" destId="{09AC25AA-1752-40C7-BC89-A82D0F4DDA08}" srcOrd="1" destOrd="0" presId="urn:microsoft.com/office/officeart/2005/8/layout/orgChart1"/>
    <dgm:cxn modelId="{05024DD4-9C49-4C57-A2C1-1BEDE21EE92F}" type="presParOf" srcId="{338D46E1-314B-4E58-9B83-6686E6C48EE3}" destId="{C2F70C7D-1B48-47DF-A30C-1D8341D7B8A8}" srcOrd="2" destOrd="0" presId="urn:microsoft.com/office/officeart/2005/8/layout/orgChart1"/>
    <dgm:cxn modelId="{01B6A042-F652-4132-9D4E-4BB2120F08C0}" type="presParOf" srcId="{D613A32F-28AF-44A8-880E-21A933989DF9}" destId="{350B5E34-CCCA-4904-A311-E7730E47FBEF}" srcOrd="6" destOrd="0" presId="urn:microsoft.com/office/officeart/2005/8/layout/orgChart1"/>
    <dgm:cxn modelId="{DDC2A184-8054-4DD9-B958-615CE93C2CEA}" type="presParOf" srcId="{D613A32F-28AF-44A8-880E-21A933989DF9}" destId="{54A90E03-F3A3-4BEA-B6BF-BD603AAE0D7B}" srcOrd="7" destOrd="0" presId="urn:microsoft.com/office/officeart/2005/8/layout/orgChart1"/>
    <dgm:cxn modelId="{6CD4CF35-7928-4583-849E-A5A3FDA54355}" type="presParOf" srcId="{54A90E03-F3A3-4BEA-B6BF-BD603AAE0D7B}" destId="{2F20C67A-138B-4C35-B815-136D9334C8EF}" srcOrd="0" destOrd="0" presId="urn:microsoft.com/office/officeart/2005/8/layout/orgChart1"/>
    <dgm:cxn modelId="{88A4DC53-2779-41C4-876C-56CB2F6285C6}" type="presParOf" srcId="{2F20C67A-138B-4C35-B815-136D9334C8EF}" destId="{E90A69F7-DC95-46E5-AEEE-D81180ADA0C4}" srcOrd="0" destOrd="0" presId="urn:microsoft.com/office/officeart/2005/8/layout/orgChart1"/>
    <dgm:cxn modelId="{8CC15D9D-BA89-4EBE-BE30-D55F4A6D4723}" type="presParOf" srcId="{2F20C67A-138B-4C35-B815-136D9334C8EF}" destId="{CF1A6713-1690-40BE-B727-90A777250C56}" srcOrd="1" destOrd="0" presId="urn:microsoft.com/office/officeart/2005/8/layout/orgChart1"/>
    <dgm:cxn modelId="{2B2F13A6-43F2-4465-8E14-B5975A82CD9E}" type="presParOf" srcId="{54A90E03-F3A3-4BEA-B6BF-BD603AAE0D7B}" destId="{2C12138E-B894-4973-9C6A-F9D5C659B497}" srcOrd="1" destOrd="0" presId="urn:microsoft.com/office/officeart/2005/8/layout/orgChart1"/>
    <dgm:cxn modelId="{EB84534F-9CBE-4649-B40E-EC94CB862C6B}" type="presParOf" srcId="{54A90E03-F3A3-4BEA-B6BF-BD603AAE0D7B}" destId="{8EE641BA-2134-4F02-AB9D-90B34A6134F8}" srcOrd="2" destOrd="0" presId="urn:microsoft.com/office/officeart/2005/8/layout/orgChart1"/>
    <dgm:cxn modelId="{00E0F2CB-F8C6-4BC2-A625-7A8A46B1C4A6}" type="presParOf" srcId="{D613A32F-28AF-44A8-880E-21A933989DF9}" destId="{31C0C08F-64B7-4EEE-8866-24BCBF057C51}" srcOrd="8" destOrd="0" presId="urn:microsoft.com/office/officeart/2005/8/layout/orgChart1"/>
    <dgm:cxn modelId="{E8B7C52C-7006-4F0E-9950-C203930B2900}" type="presParOf" srcId="{D613A32F-28AF-44A8-880E-21A933989DF9}" destId="{365857E4-8E71-46C9-9BBB-69FABD0E164E}" srcOrd="9" destOrd="0" presId="urn:microsoft.com/office/officeart/2005/8/layout/orgChart1"/>
    <dgm:cxn modelId="{F72EC529-C132-42A2-B0AF-5E227DA8F759}" type="presParOf" srcId="{365857E4-8E71-46C9-9BBB-69FABD0E164E}" destId="{E925156F-D8A2-42AE-A832-9913F36A3A37}" srcOrd="0" destOrd="0" presId="urn:microsoft.com/office/officeart/2005/8/layout/orgChart1"/>
    <dgm:cxn modelId="{56CE332A-E854-47AB-8B26-51D26BC79219}" type="presParOf" srcId="{E925156F-D8A2-42AE-A832-9913F36A3A37}" destId="{1CA397F7-E21C-4CE8-A94F-5AB6EC5D0551}" srcOrd="0" destOrd="0" presId="urn:microsoft.com/office/officeart/2005/8/layout/orgChart1"/>
    <dgm:cxn modelId="{FB34408A-3E6F-40E7-9FDF-016DE731DF80}" type="presParOf" srcId="{E925156F-D8A2-42AE-A832-9913F36A3A37}" destId="{30B63C6B-13E7-4419-A86E-C81A71AA7FC2}" srcOrd="1" destOrd="0" presId="urn:microsoft.com/office/officeart/2005/8/layout/orgChart1"/>
    <dgm:cxn modelId="{C4B9FF35-2110-4E72-AE34-19A36BD02B7B}" type="presParOf" srcId="{365857E4-8E71-46C9-9BBB-69FABD0E164E}" destId="{BF5FF8E9-8F92-4BB8-A57F-9BCEB3ACA0AD}" srcOrd="1" destOrd="0" presId="urn:microsoft.com/office/officeart/2005/8/layout/orgChart1"/>
    <dgm:cxn modelId="{F246D5EE-890A-4F09-BF6D-EE0855BE30F4}" type="presParOf" srcId="{365857E4-8E71-46C9-9BBB-69FABD0E164E}" destId="{961BEB22-764B-46AF-A57A-800621AB2106}" srcOrd="2" destOrd="0" presId="urn:microsoft.com/office/officeart/2005/8/layout/orgChart1"/>
    <dgm:cxn modelId="{30B25204-E0D4-49A9-9F59-879F7D9ECA1A}" type="presParOf" srcId="{D613A32F-28AF-44A8-880E-21A933989DF9}" destId="{6A4A9A27-C4A6-4D97-8972-E532B85CBA84}" srcOrd="10" destOrd="0" presId="urn:microsoft.com/office/officeart/2005/8/layout/orgChart1"/>
    <dgm:cxn modelId="{54C34CD0-4D2A-4B6F-9EFB-5B0A93D1FAF7}" type="presParOf" srcId="{D613A32F-28AF-44A8-880E-21A933989DF9}" destId="{08F73F8B-CDF2-493E-8934-5E5FC948C229}" srcOrd="11" destOrd="0" presId="urn:microsoft.com/office/officeart/2005/8/layout/orgChart1"/>
    <dgm:cxn modelId="{E3AAC584-4E23-46E2-9A3B-921C19C84B16}" type="presParOf" srcId="{08F73F8B-CDF2-493E-8934-5E5FC948C229}" destId="{BE65665C-2AA1-400C-8A69-AD357C417805}" srcOrd="0" destOrd="0" presId="urn:microsoft.com/office/officeart/2005/8/layout/orgChart1"/>
    <dgm:cxn modelId="{63635207-9891-4255-8F00-2FE1A17B8F86}" type="presParOf" srcId="{BE65665C-2AA1-400C-8A69-AD357C417805}" destId="{3B173E88-EE20-4204-93A9-103E176A2078}" srcOrd="0" destOrd="0" presId="urn:microsoft.com/office/officeart/2005/8/layout/orgChart1"/>
    <dgm:cxn modelId="{9672A483-5E7E-4087-8857-B0648FEACBAF}" type="presParOf" srcId="{BE65665C-2AA1-400C-8A69-AD357C417805}" destId="{E110AC4E-E9F2-466E-B12B-9288A58CF305}" srcOrd="1" destOrd="0" presId="urn:microsoft.com/office/officeart/2005/8/layout/orgChart1"/>
    <dgm:cxn modelId="{B89DB79E-2953-45C9-9C0D-DFFBA693D72C}" type="presParOf" srcId="{08F73F8B-CDF2-493E-8934-5E5FC948C229}" destId="{4A811538-A5AD-422D-AC02-727704D772E4}" srcOrd="1" destOrd="0" presId="urn:microsoft.com/office/officeart/2005/8/layout/orgChart1"/>
    <dgm:cxn modelId="{EF158CB9-110A-4E8E-84ED-7D2C2374DD4D}" type="presParOf" srcId="{08F73F8B-CDF2-493E-8934-5E5FC948C229}" destId="{C51F78F3-D260-4A95-9991-7640420FC761}" srcOrd="2" destOrd="0" presId="urn:microsoft.com/office/officeart/2005/8/layout/orgChart1"/>
    <dgm:cxn modelId="{BA158994-2BB5-4A67-9F54-325E6F4E5D8C}" type="presParOf" srcId="{DF3D184A-FFE1-4AC6-B162-57E754F4DB09}" destId="{814ADB1D-CA38-49F9-AA5C-1E360DED4C71}" srcOrd="2" destOrd="0" presId="urn:microsoft.com/office/officeart/2005/8/layout/orgChart1"/>
    <dgm:cxn modelId="{72194941-85CC-435F-951B-6707097C4A7B}" type="presParOf" srcId="{9C060FCA-0CB5-4777-85E6-01B7C61E17F7}" destId="{14A19AB5-5207-41E6-9BA4-369698F83194}" srcOrd="2" destOrd="0" presId="urn:microsoft.com/office/officeart/2005/8/layout/orgChart1"/>
  </dgm:cxnLst>
  <dgm:bg/>
  <dgm:whole>
    <a:ln w="12700"/>
  </dgm:whole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322E6343-B05C-443C-9AB6-83330335D19B}" type="doc">
      <dgm:prSet loTypeId="urn:microsoft.com/office/officeart/2005/8/layout/hierarchy2" loCatId="hierarchy" qsTypeId="urn:microsoft.com/office/officeart/2005/8/quickstyle/3d2" qsCatId="3D" csTypeId="urn:microsoft.com/office/officeart/2005/8/colors/colorful1" csCatId="colorful" phldr="1"/>
      <dgm:spPr/>
      <dgm:t>
        <a:bodyPr/>
        <a:lstStyle/>
        <a:p>
          <a:endParaRPr lang="zh-CN" altLang="en-US"/>
        </a:p>
      </dgm:t>
    </dgm:pt>
    <dgm:pt modelId="{85294953-8F0F-4BD1-B0D1-8022589A6969}">
      <dgm:prSet phldrT="[文本]" custT="1"/>
      <dgm:spPr>
        <a:solidFill>
          <a:srgbClr val="FF0000"/>
        </a:solidFill>
      </dgm:spPr>
      <dgm:t>
        <a:bodyPr/>
        <a:lstStyle/>
        <a:p>
          <a:r>
            <a:rPr lang="zh-CN" altLang="en-US" sz="1800" dirty="0" smtClean="0"/>
            <a:t>专家服务</a:t>
          </a:r>
          <a:endParaRPr lang="zh-CN" altLang="en-US" sz="1800" dirty="0"/>
        </a:p>
      </dgm:t>
    </dgm:pt>
    <dgm:pt modelId="{5AB5F9CA-0121-4835-AE94-33F4C6613BCF}" type="parTrans" cxnId="{590B6928-5A01-42EB-A08D-81857CCF5B71}">
      <dgm:prSet/>
      <dgm:spPr/>
      <dgm:t>
        <a:bodyPr/>
        <a:lstStyle/>
        <a:p>
          <a:endParaRPr lang="zh-CN" altLang="en-US" sz="2000"/>
        </a:p>
      </dgm:t>
    </dgm:pt>
    <dgm:pt modelId="{1B07BDC8-66DF-45E5-9A2A-0321B3734DED}" type="sibTrans" cxnId="{590B6928-5A01-42EB-A08D-81857CCF5B71}">
      <dgm:prSet/>
      <dgm:spPr/>
      <dgm:t>
        <a:bodyPr/>
        <a:lstStyle/>
        <a:p>
          <a:endParaRPr lang="zh-CN" altLang="en-US" sz="2000"/>
        </a:p>
      </dgm:t>
    </dgm:pt>
    <dgm:pt modelId="{EBB6DCF2-B5C4-4BDF-9E12-79930226037B}">
      <dgm:prSet phldrT="[文本]" custT="1"/>
      <dgm:spPr>
        <a:solidFill>
          <a:srgbClr val="00B0F0"/>
        </a:solidFill>
      </dgm:spPr>
      <dgm:t>
        <a:bodyPr/>
        <a:lstStyle/>
        <a:p>
          <a:r>
            <a:rPr lang="zh-CN" altLang="en-US" sz="1800" dirty="0" smtClean="0"/>
            <a:t>找专家</a:t>
          </a:r>
          <a:endParaRPr lang="zh-CN" altLang="en-US" sz="1800" dirty="0"/>
        </a:p>
      </dgm:t>
    </dgm:pt>
    <dgm:pt modelId="{63703845-E74E-4860-91CA-FB33F741CC76}" type="parTrans" cxnId="{3369D11C-6DD0-44D0-9D67-5A65D81E2997}">
      <dgm:prSet custT="1"/>
      <dgm:spPr/>
      <dgm:t>
        <a:bodyPr/>
        <a:lstStyle/>
        <a:p>
          <a:endParaRPr lang="zh-CN" altLang="en-US" sz="600"/>
        </a:p>
      </dgm:t>
    </dgm:pt>
    <dgm:pt modelId="{86C6C1C7-39F5-4672-A8A6-9C6CD8D5CAD4}" type="sibTrans" cxnId="{3369D11C-6DD0-44D0-9D67-5A65D81E2997}">
      <dgm:prSet/>
      <dgm:spPr/>
      <dgm:t>
        <a:bodyPr/>
        <a:lstStyle/>
        <a:p>
          <a:endParaRPr lang="zh-CN" altLang="en-US" sz="2000"/>
        </a:p>
      </dgm:t>
    </dgm:pt>
    <dgm:pt modelId="{F8796099-6826-4DFB-8F92-0B52D0F93845}">
      <dgm:prSet phldrT="[文本]" custT="1"/>
      <dgm:spPr>
        <a:solidFill>
          <a:srgbClr val="00B0F0"/>
        </a:solidFill>
      </dgm:spPr>
      <dgm:t>
        <a:bodyPr/>
        <a:lstStyle/>
        <a:p>
          <a:r>
            <a:rPr lang="zh-CN" altLang="en-US" sz="1800" dirty="0" smtClean="0"/>
            <a:t>产业领域</a:t>
          </a:r>
          <a:endParaRPr lang="zh-CN" altLang="en-US" sz="1800" dirty="0"/>
        </a:p>
      </dgm:t>
    </dgm:pt>
    <dgm:pt modelId="{D9D8AAFC-0265-454B-8231-C22DFBAAAFDE}" type="parTrans" cxnId="{B88165DC-5C0C-4C2E-A354-988E75B085BD}">
      <dgm:prSet custT="1"/>
      <dgm:spPr>
        <a:ln>
          <a:solidFill>
            <a:schemeClr val="accent1"/>
          </a:solidFill>
        </a:ln>
      </dgm:spPr>
      <dgm:t>
        <a:bodyPr/>
        <a:lstStyle/>
        <a:p>
          <a:endParaRPr lang="zh-CN" altLang="en-US" sz="600"/>
        </a:p>
      </dgm:t>
    </dgm:pt>
    <dgm:pt modelId="{EE746529-D299-4759-B6DB-AF698360F7CE}" type="sibTrans" cxnId="{B88165DC-5C0C-4C2E-A354-988E75B085BD}">
      <dgm:prSet/>
      <dgm:spPr/>
      <dgm:t>
        <a:bodyPr/>
        <a:lstStyle/>
        <a:p>
          <a:endParaRPr lang="zh-CN" altLang="en-US" sz="2000"/>
        </a:p>
      </dgm:t>
    </dgm:pt>
    <dgm:pt modelId="{9170601F-50EC-4754-893B-B1CD7C8CF2DC}">
      <dgm:prSet phldrT="[文本]" custT="1"/>
      <dgm:spPr>
        <a:solidFill>
          <a:srgbClr val="00B0F0"/>
        </a:solidFill>
      </dgm:spPr>
      <dgm:t>
        <a:bodyPr/>
        <a:lstStyle/>
        <a:p>
          <a:r>
            <a:rPr lang="zh-CN" altLang="en-US" sz="1800" dirty="0" smtClean="0"/>
            <a:t>层次</a:t>
          </a:r>
          <a:endParaRPr lang="zh-CN" altLang="en-US" sz="1800" dirty="0"/>
        </a:p>
      </dgm:t>
    </dgm:pt>
    <dgm:pt modelId="{A44760CA-D4BF-488B-BBD5-CFFF80A1E3A3}" type="parTrans" cxnId="{DE9160B3-8651-4A9E-A819-E3B80A795325}">
      <dgm:prSet custT="1"/>
      <dgm:spPr>
        <a:ln>
          <a:solidFill>
            <a:schemeClr val="accent1"/>
          </a:solidFill>
        </a:ln>
      </dgm:spPr>
      <dgm:t>
        <a:bodyPr/>
        <a:lstStyle/>
        <a:p>
          <a:endParaRPr lang="zh-CN" altLang="en-US" sz="600"/>
        </a:p>
      </dgm:t>
    </dgm:pt>
    <dgm:pt modelId="{9C111F82-35F8-4A61-BFF2-5CD37CF8AC93}" type="sibTrans" cxnId="{DE9160B3-8651-4A9E-A819-E3B80A795325}">
      <dgm:prSet/>
      <dgm:spPr/>
      <dgm:t>
        <a:bodyPr/>
        <a:lstStyle/>
        <a:p>
          <a:endParaRPr lang="zh-CN" altLang="en-US" sz="2000"/>
        </a:p>
      </dgm:t>
    </dgm:pt>
    <dgm:pt modelId="{C0FAFB5C-BA2E-45CD-80ED-48080394AA53}">
      <dgm:prSet phldrT="[文本]" custT="1"/>
      <dgm:spPr>
        <a:solidFill>
          <a:srgbClr val="00B050"/>
        </a:solidFill>
      </dgm:spPr>
      <dgm:t>
        <a:bodyPr/>
        <a:lstStyle/>
        <a:p>
          <a:r>
            <a:rPr lang="zh-CN" altLang="en-US" sz="1800" dirty="0" smtClean="0"/>
            <a:t>信息员</a:t>
          </a:r>
          <a:endParaRPr lang="zh-CN" altLang="en-US" sz="1800" dirty="0"/>
        </a:p>
      </dgm:t>
    </dgm:pt>
    <dgm:pt modelId="{771B9423-F974-49EB-A09A-CFBF394710AC}" type="parTrans" cxnId="{7E59AC34-A66D-4FA1-93B8-3301C1F09658}">
      <dgm:prSet custT="1"/>
      <dgm:spPr>
        <a:ln>
          <a:solidFill>
            <a:schemeClr val="accent1"/>
          </a:solidFill>
        </a:ln>
      </dgm:spPr>
      <dgm:t>
        <a:bodyPr/>
        <a:lstStyle/>
        <a:p>
          <a:endParaRPr lang="zh-CN" altLang="en-US" sz="600"/>
        </a:p>
      </dgm:t>
    </dgm:pt>
    <dgm:pt modelId="{B1DB3826-B839-4BC1-8853-C005C4EB6AEB}" type="sibTrans" cxnId="{7E59AC34-A66D-4FA1-93B8-3301C1F09658}">
      <dgm:prSet/>
      <dgm:spPr/>
      <dgm:t>
        <a:bodyPr/>
        <a:lstStyle/>
        <a:p>
          <a:endParaRPr lang="zh-CN" altLang="en-US" sz="2000"/>
        </a:p>
      </dgm:t>
    </dgm:pt>
    <dgm:pt modelId="{CD9E3356-95BF-4126-A483-F1C911B8E6FD}">
      <dgm:prSet phldrT="[文本]" custT="1"/>
      <dgm:spPr>
        <a:solidFill>
          <a:srgbClr val="00B050"/>
        </a:solidFill>
      </dgm:spPr>
      <dgm:t>
        <a:bodyPr/>
        <a:lstStyle/>
        <a:p>
          <a:r>
            <a:rPr lang="zh-CN" altLang="en-US" sz="1800" dirty="0" smtClean="0"/>
            <a:t>提需求</a:t>
          </a:r>
          <a:endParaRPr lang="zh-CN" altLang="en-US" sz="1800" dirty="0"/>
        </a:p>
      </dgm:t>
    </dgm:pt>
    <dgm:pt modelId="{8D82E9E9-E5AC-4A51-92CE-6D79051ACF85}" type="parTrans" cxnId="{CDCAFFEC-E259-421D-808C-6D31A29F0567}">
      <dgm:prSet custT="1"/>
      <dgm:spPr/>
      <dgm:t>
        <a:bodyPr/>
        <a:lstStyle/>
        <a:p>
          <a:endParaRPr lang="zh-CN" altLang="en-US" sz="600"/>
        </a:p>
      </dgm:t>
    </dgm:pt>
    <dgm:pt modelId="{70BDB753-1B4B-4C59-A6BD-72176936204D}" type="sibTrans" cxnId="{CDCAFFEC-E259-421D-808C-6D31A29F0567}">
      <dgm:prSet/>
      <dgm:spPr/>
      <dgm:t>
        <a:bodyPr/>
        <a:lstStyle/>
        <a:p>
          <a:endParaRPr lang="zh-CN" altLang="en-US" sz="2000"/>
        </a:p>
      </dgm:t>
    </dgm:pt>
    <dgm:pt modelId="{F940E16B-19DB-4704-9FE3-996BFC67AF6D}">
      <dgm:prSet phldrT="[文本]" custT="1"/>
      <dgm:spPr>
        <a:solidFill>
          <a:srgbClr val="00B050"/>
        </a:solidFill>
      </dgm:spPr>
      <dgm:t>
        <a:bodyPr/>
        <a:lstStyle/>
        <a:p>
          <a:r>
            <a:rPr lang="zh-CN" altLang="en-US" sz="1800" dirty="0" smtClean="0"/>
            <a:t>个人用户</a:t>
          </a:r>
          <a:endParaRPr lang="zh-CN" altLang="en-US" sz="1800" dirty="0"/>
        </a:p>
      </dgm:t>
    </dgm:pt>
    <dgm:pt modelId="{8BAC1864-6A4C-488F-9043-1D681ED5359A}" type="parTrans" cxnId="{EFD18EE4-3848-4229-8AE0-7364689B40EF}">
      <dgm:prSet custT="1"/>
      <dgm:spPr>
        <a:ln>
          <a:solidFill>
            <a:schemeClr val="accent1"/>
          </a:solidFill>
        </a:ln>
      </dgm:spPr>
      <dgm:t>
        <a:bodyPr/>
        <a:lstStyle/>
        <a:p>
          <a:endParaRPr lang="zh-CN" altLang="en-US" sz="600"/>
        </a:p>
      </dgm:t>
    </dgm:pt>
    <dgm:pt modelId="{02647FD0-4264-46E3-B00C-7311476E35E7}" type="sibTrans" cxnId="{EFD18EE4-3848-4229-8AE0-7364689B40EF}">
      <dgm:prSet/>
      <dgm:spPr/>
      <dgm:t>
        <a:bodyPr/>
        <a:lstStyle/>
        <a:p>
          <a:endParaRPr lang="zh-CN" altLang="en-US" sz="2000"/>
        </a:p>
      </dgm:t>
    </dgm:pt>
    <dgm:pt modelId="{ABFA7701-7E68-48AD-9EA1-D546AC71ADEB}">
      <dgm:prSet phldrT="[文本]" custT="1"/>
      <dgm:spPr>
        <a:solidFill>
          <a:srgbClr val="00B0F0"/>
        </a:solidFill>
      </dgm:spPr>
      <dgm:t>
        <a:bodyPr/>
        <a:lstStyle/>
        <a:p>
          <a:r>
            <a:rPr lang="zh-CN" altLang="en-US" sz="1800" dirty="0" smtClean="0"/>
            <a:t>专家信息</a:t>
          </a:r>
          <a:endParaRPr lang="zh-CN" altLang="en-US" sz="1800" dirty="0"/>
        </a:p>
      </dgm:t>
    </dgm:pt>
    <dgm:pt modelId="{B54953E2-08A9-40CA-9C12-D03B35433D6E}" type="parTrans" cxnId="{15E8243D-36EB-4C4C-874C-5D201F5D81F5}">
      <dgm:prSet custT="1"/>
      <dgm:spPr>
        <a:ln>
          <a:solidFill>
            <a:schemeClr val="accent1"/>
          </a:solidFill>
        </a:ln>
      </dgm:spPr>
      <dgm:t>
        <a:bodyPr/>
        <a:lstStyle/>
        <a:p>
          <a:endParaRPr lang="zh-CN" altLang="en-US" sz="600"/>
        </a:p>
      </dgm:t>
    </dgm:pt>
    <dgm:pt modelId="{9DDF8518-E577-44B7-8C44-67A9A198AC94}" type="sibTrans" cxnId="{15E8243D-36EB-4C4C-874C-5D201F5D81F5}">
      <dgm:prSet/>
      <dgm:spPr/>
      <dgm:t>
        <a:bodyPr/>
        <a:lstStyle/>
        <a:p>
          <a:endParaRPr lang="zh-CN" altLang="en-US" sz="2000"/>
        </a:p>
      </dgm:t>
    </dgm:pt>
    <dgm:pt modelId="{49CE0751-7349-4D94-83EB-9197FD7B57C1}">
      <dgm:prSet phldrT="[文本]" custT="1"/>
      <dgm:spPr>
        <a:solidFill>
          <a:srgbClr val="00B0F0"/>
        </a:solidFill>
      </dgm:spPr>
      <dgm:t>
        <a:bodyPr/>
        <a:lstStyle/>
        <a:p>
          <a:r>
            <a:rPr lang="zh-CN" altLang="en-US" sz="1800" dirty="0" smtClean="0"/>
            <a:t>提需求</a:t>
          </a:r>
          <a:endParaRPr lang="zh-CN" altLang="en-US" sz="1800" dirty="0"/>
        </a:p>
      </dgm:t>
    </dgm:pt>
    <dgm:pt modelId="{6EC6B242-A4A8-4524-B840-C036617FD5EF}" type="parTrans" cxnId="{A03310C1-BCA9-4E4B-BF77-89A8D04925BB}">
      <dgm:prSet custT="1"/>
      <dgm:spPr>
        <a:ln>
          <a:solidFill>
            <a:schemeClr val="accent1"/>
          </a:solidFill>
        </a:ln>
      </dgm:spPr>
      <dgm:t>
        <a:bodyPr/>
        <a:lstStyle/>
        <a:p>
          <a:endParaRPr lang="zh-CN" altLang="en-US" sz="600"/>
        </a:p>
      </dgm:t>
    </dgm:pt>
    <dgm:pt modelId="{7130492F-B1CA-44FD-BBE6-9F32C7E5153E}" type="sibTrans" cxnId="{A03310C1-BCA9-4E4B-BF77-89A8D04925BB}">
      <dgm:prSet/>
      <dgm:spPr/>
      <dgm:t>
        <a:bodyPr/>
        <a:lstStyle/>
        <a:p>
          <a:endParaRPr lang="zh-CN" altLang="en-US" sz="2000"/>
        </a:p>
      </dgm:t>
    </dgm:pt>
    <dgm:pt modelId="{87F43B49-839F-4976-9FA9-CFAF1B8C37BB}">
      <dgm:prSet phldrT="[文本]" custT="1"/>
      <dgm:spPr>
        <a:solidFill>
          <a:srgbClr val="00B050"/>
        </a:solidFill>
      </dgm:spPr>
      <dgm:t>
        <a:bodyPr/>
        <a:lstStyle/>
        <a:p>
          <a:r>
            <a:rPr lang="zh-CN" altLang="en-US" sz="1800" dirty="0" smtClean="0"/>
            <a:t>填写需求单</a:t>
          </a:r>
          <a:endParaRPr lang="zh-CN" altLang="en-US" sz="1800" dirty="0"/>
        </a:p>
      </dgm:t>
    </dgm:pt>
    <dgm:pt modelId="{C9716560-5815-4303-BBC6-E3A87FBD055B}" type="parTrans" cxnId="{E7219531-3D0D-452D-A2E3-42591F3090EF}">
      <dgm:prSet custT="1"/>
      <dgm:spPr>
        <a:ln>
          <a:solidFill>
            <a:schemeClr val="accent1"/>
          </a:solidFill>
        </a:ln>
      </dgm:spPr>
      <dgm:t>
        <a:bodyPr/>
        <a:lstStyle/>
        <a:p>
          <a:endParaRPr lang="zh-CN" altLang="en-US" sz="600"/>
        </a:p>
      </dgm:t>
    </dgm:pt>
    <dgm:pt modelId="{F5842204-F197-48BE-8686-1FDE0D274140}" type="sibTrans" cxnId="{E7219531-3D0D-452D-A2E3-42591F3090EF}">
      <dgm:prSet/>
      <dgm:spPr/>
      <dgm:t>
        <a:bodyPr/>
        <a:lstStyle/>
        <a:p>
          <a:endParaRPr lang="zh-CN" altLang="en-US" sz="2000"/>
        </a:p>
      </dgm:t>
    </dgm:pt>
    <dgm:pt modelId="{D60EDDBE-6145-4229-AA08-6DC04FB3051C}">
      <dgm:prSet phldrT="[文本]" custT="1"/>
      <dgm:spPr>
        <a:solidFill>
          <a:srgbClr val="00B050"/>
        </a:solidFill>
      </dgm:spPr>
      <dgm:t>
        <a:bodyPr/>
        <a:lstStyle/>
        <a:p>
          <a:r>
            <a:rPr lang="zh-CN" altLang="en-US" sz="1800" dirty="0" smtClean="0"/>
            <a:t>新用户注册</a:t>
          </a:r>
          <a:endParaRPr lang="zh-CN" altLang="en-US" sz="1800" dirty="0"/>
        </a:p>
      </dgm:t>
    </dgm:pt>
    <dgm:pt modelId="{B0E5FF0A-1810-48CD-9124-5142D37C9875}" type="parTrans" cxnId="{892DB03C-BB6B-4147-AFF9-9044EC94291F}">
      <dgm:prSet custT="1"/>
      <dgm:spPr>
        <a:ln>
          <a:solidFill>
            <a:schemeClr val="accent1"/>
          </a:solidFill>
        </a:ln>
      </dgm:spPr>
      <dgm:t>
        <a:bodyPr/>
        <a:lstStyle/>
        <a:p>
          <a:endParaRPr lang="zh-CN" altLang="en-US" sz="600"/>
        </a:p>
      </dgm:t>
    </dgm:pt>
    <dgm:pt modelId="{AFEAB519-36F3-43D8-94F0-7445CAE2DC0E}" type="sibTrans" cxnId="{892DB03C-BB6B-4147-AFF9-9044EC94291F}">
      <dgm:prSet/>
      <dgm:spPr/>
      <dgm:t>
        <a:bodyPr/>
        <a:lstStyle/>
        <a:p>
          <a:endParaRPr lang="zh-CN" altLang="en-US" sz="2000"/>
        </a:p>
      </dgm:t>
    </dgm:pt>
    <dgm:pt modelId="{27A21623-0B07-41E3-88BC-8F59883DF3C6}">
      <dgm:prSet phldrT="[文本]" custT="1"/>
      <dgm:spPr>
        <a:solidFill>
          <a:srgbClr val="00B050"/>
        </a:solidFill>
      </dgm:spPr>
      <dgm:t>
        <a:bodyPr/>
        <a:lstStyle/>
        <a:p>
          <a:r>
            <a:rPr lang="zh-CN" altLang="en-US" sz="1800" dirty="0" smtClean="0"/>
            <a:t>填写需求单</a:t>
          </a:r>
          <a:endParaRPr lang="zh-CN" altLang="en-US" sz="1800" dirty="0"/>
        </a:p>
      </dgm:t>
    </dgm:pt>
    <dgm:pt modelId="{4F7F4A18-0F36-4E4D-A0E0-7ABD5D63C7C3}" type="parTrans" cxnId="{D82A0C18-D9FF-47C9-B359-CB5465CBC1B9}">
      <dgm:prSet custT="1"/>
      <dgm:spPr>
        <a:ln>
          <a:solidFill>
            <a:schemeClr val="accent1"/>
          </a:solidFill>
        </a:ln>
      </dgm:spPr>
      <dgm:t>
        <a:bodyPr/>
        <a:lstStyle/>
        <a:p>
          <a:endParaRPr lang="zh-CN" altLang="en-US" sz="600"/>
        </a:p>
      </dgm:t>
    </dgm:pt>
    <dgm:pt modelId="{3FE90B70-C4E2-4BFA-8001-47AE1473B34B}" type="sibTrans" cxnId="{D82A0C18-D9FF-47C9-B359-CB5465CBC1B9}">
      <dgm:prSet/>
      <dgm:spPr/>
      <dgm:t>
        <a:bodyPr/>
        <a:lstStyle/>
        <a:p>
          <a:endParaRPr lang="zh-CN" altLang="en-US" sz="2000"/>
        </a:p>
      </dgm:t>
    </dgm:pt>
    <dgm:pt modelId="{2E8E2FFD-2B4B-4C7B-89D7-D1C2DB8D4E73}" type="pres">
      <dgm:prSet presAssocID="{322E6343-B05C-443C-9AB6-83330335D19B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D3616605-4B4E-42D3-8176-523415EEC7E5}" type="pres">
      <dgm:prSet presAssocID="{85294953-8F0F-4BD1-B0D1-8022589A6969}" presName="root1" presStyleCnt="0"/>
      <dgm:spPr/>
    </dgm:pt>
    <dgm:pt modelId="{D8BA0482-8679-4C9B-B03D-90FEA6769C3B}" type="pres">
      <dgm:prSet presAssocID="{85294953-8F0F-4BD1-B0D1-8022589A6969}" presName="LevelOneTextNod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3E7FD875-01E2-43D4-A162-3D6FF1328723}" type="pres">
      <dgm:prSet presAssocID="{85294953-8F0F-4BD1-B0D1-8022589A6969}" presName="level2hierChild" presStyleCnt="0"/>
      <dgm:spPr/>
    </dgm:pt>
    <dgm:pt modelId="{1A54225A-0655-49A6-A264-929D9F90470A}" type="pres">
      <dgm:prSet presAssocID="{63703845-E74E-4860-91CA-FB33F741CC76}" presName="conn2-1" presStyleLbl="parChTrans1D2" presStyleIdx="0" presStyleCnt="2"/>
      <dgm:spPr/>
      <dgm:t>
        <a:bodyPr/>
        <a:lstStyle/>
        <a:p>
          <a:endParaRPr lang="zh-CN" altLang="en-US"/>
        </a:p>
      </dgm:t>
    </dgm:pt>
    <dgm:pt modelId="{7E3EDC5D-232D-4A95-B0F7-8684677040B8}" type="pres">
      <dgm:prSet presAssocID="{63703845-E74E-4860-91CA-FB33F741CC76}" presName="connTx" presStyleLbl="parChTrans1D2" presStyleIdx="0" presStyleCnt="2"/>
      <dgm:spPr/>
      <dgm:t>
        <a:bodyPr/>
        <a:lstStyle/>
        <a:p>
          <a:endParaRPr lang="zh-CN" altLang="en-US"/>
        </a:p>
      </dgm:t>
    </dgm:pt>
    <dgm:pt modelId="{A4BDBFF5-1AE5-4DF7-B483-599E6700723E}" type="pres">
      <dgm:prSet presAssocID="{EBB6DCF2-B5C4-4BDF-9E12-79930226037B}" presName="root2" presStyleCnt="0"/>
      <dgm:spPr/>
    </dgm:pt>
    <dgm:pt modelId="{81FE0897-A0D7-4574-8DDD-402D941FAE80}" type="pres">
      <dgm:prSet presAssocID="{EBB6DCF2-B5C4-4BDF-9E12-79930226037B}" presName="LevelTwoTextNode" presStyleLbl="node2" presStyleIdx="0" presStyleCnt="2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1643C4FB-7C20-4619-8994-E9C213A1DC72}" type="pres">
      <dgm:prSet presAssocID="{EBB6DCF2-B5C4-4BDF-9E12-79930226037B}" presName="level3hierChild" presStyleCnt="0"/>
      <dgm:spPr/>
    </dgm:pt>
    <dgm:pt modelId="{C0CECFF6-1B4D-40FC-9C5E-118A904B713A}" type="pres">
      <dgm:prSet presAssocID="{D9D8AAFC-0265-454B-8231-C22DFBAAAFDE}" presName="conn2-1" presStyleLbl="parChTrans1D3" presStyleIdx="0" presStyleCnt="3"/>
      <dgm:spPr/>
      <dgm:t>
        <a:bodyPr/>
        <a:lstStyle/>
        <a:p>
          <a:endParaRPr lang="zh-CN" altLang="en-US"/>
        </a:p>
      </dgm:t>
    </dgm:pt>
    <dgm:pt modelId="{1B43480C-0CFB-4A04-8C35-582C7405F742}" type="pres">
      <dgm:prSet presAssocID="{D9D8AAFC-0265-454B-8231-C22DFBAAAFDE}" presName="connTx" presStyleLbl="parChTrans1D3" presStyleIdx="0" presStyleCnt="3"/>
      <dgm:spPr/>
      <dgm:t>
        <a:bodyPr/>
        <a:lstStyle/>
        <a:p>
          <a:endParaRPr lang="zh-CN" altLang="en-US"/>
        </a:p>
      </dgm:t>
    </dgm:pt>
    <dgm:pt modelId="{73C845B0-8008-41C4-B502-9D6A63991F16}" type="pres">
      <dgm:prSet presAssocID="{F8796099-6826-4DFB-8F92-0B52D0F93845}" presName="root2" presStyleCnt="0"/>
      <dgm:spPr/>
    </dgm:pt>
    <dgm:pt modelId="{666801C0-142F-42D2-B7FA-B66AB054553F}" type="pres">
      <dgm:prSet presAssocID="{F8796099-6826-4DFB-8F92-0B52D0F93845}" presName="LevelTwoTextNode" presStyleLbl="node3" presStyleIdx="0" presStyleCnt="3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44510E0D-9DD1-4BF4-9E04-DBFC6FC6281B}" type="pres">
      <dgm:prSet presAssocID="{F8796099-6826-4DFB-8F92-0B52D0F93845}" presName="level3hierChild" presStyleCnt="0"/>
      <dgm:spPr/>
    </dgm:pt>
    <dgm:pt modelId="{56E61D61-7E34-40B3-87CA-4EFAD4D106BB}" type="pres">
      <dgm:prSet presAssocID="{A44760CA-D4BF-488B-BBD5-CFFF80A1E3A3}" presName="conn2-1" presStyleLbl="parChTrans1D4" presStyleIdx="0" presStyleCnt="6"/>
      <dgm:spPr/>
      <dgm:t>
        <a:bodyPr/>
        <a:lstStyle/>
        <a:p>
          <a:endParaRPr lang="zh-CN" altLang="en-US"/>
        </a:p>
      </dgm:t>
    </dgm:pt>
    <dgm:pt modelId="{84C91C53-0104-41A5-BC2B-DC23CCC19280}" type="pres">
      <dgm:prSet presAssocID="{A44760CA-D4BF-488B-BBD5-CFFF80A1E3A3}" presName="connTx" presStyleLbl="parChTrans1D4" presStyleIdx="0" presStyleCnt="6"/>
      <dgm:spPr/>
      <dgm:t>
        <a:bodyPr/>
        <a:lstStyle/>
        <a:p>
          <a:endParaRPr lang="zh-CN" altLang="en-US"/>
        </a:p>
      </dgm:t>
    </dgm:pt>
    <dgm:pt modelId="{445F477F-E2B5-4BDC-A27F-9A872C4CD94F}" type="pres">
      <dgm:prSet presAssocID="{9170601F-50EC-4754-893B-B1CD7C8CF2DC}" presName="root2" presStyleCnt="0"/>
      <dgm:spPr/>
    </dgm:pt>
    <dgm:pt modelId="{C15AB28B-A259-4C2E-BFE4-9C2C898A1850}" type="pres">
      <dgm:prSet presAssocID="{9170601F-50EC-4754-893B-B1CD7C8CF2DC}" presName="LevelTwoTextNode" presStyleLbl="node4" presStyleIdx="0" presStyleCnt="6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49A6FB4A-EA9F-4631-9F2C-B432771E7A29}" type="pres">
      <dgm:prSet presAssocID="{9170601F-50EC-4754-893B-B1CD7C8CF2DC}" presName="level3hierChild" presStyleCnt="0"/>
      <dgm:spPr/>
    </dgm:pt>
    <dgm:pt modelId="{507A5C4B-A800-4075-9093-9D6D626AA974}" type="pres">
      <dgm:prSet presAssocID="{B54953E2-08A9-40CA-9C12-D03B35433D6E}" presName="conn2-1" presStyleLbl="parChTrans1D4" presStyleIdx="1" presStyleCnt="6"/>
      <dgm:spPr/>
      <dgm:t>
        <a:bodyPr/>
        <a:lstStyle/>
        <a:p>
          <a:endParaRPr lang="zh-CN" altLang="en-US"/>
        </a:p>
      </dgm:t>
    </dgm:pt>
    <dgm:pt modelId="{90019CBC-DE79-4F48-A4C3-CA99C159AB96}" type="pres">
      <dgm:prSet presAssocID="{B54953E2-08A9-40CA-9C12-D03B35433D6E}" presName="connTx" presStyleLbl="parChTrans1D4" presStyleIdx="1" presStyleCnt="6"/>
      <dgm:spPr/>
      <dgm:t>
        <a:bodyPr/>
        <a:lstStyle/>
        <a:p>
          <a:endParaRPr lang="zh-CN" altLang="en-US"/>
        </a:p>
      </dgm:t>
    </dgm:pt>
    <dgm:pt modelId="{2B9E9BE4-A737-419E-9595-42D482FA7B67}" type="pres">
      <dgm:prSet presAssocID="{ABFA7701-7E68-48AD-9EA1-D546AC71ADEB}" presName="root2" presStyleCnt="0"/>
      <dgm:spPr/>
    </dgm:pt>
    <dgm:pt modelId="{B2CDFDF2-2CF2-48FB-9BEA-14C8682BF67C}" type="pres">
      <dgm:prSet presAssocID="{ABFA7701-7E68-48AD-9EA1-D546AC71ADEB}" presName="LevelTwoTextNode" presStyleLbl="node4" presStyleIdx="1" presStyleCnt="6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D6B8BAEB-616B-4BB8-A3C7-5D35432DE8C7}" type="pres">
      <dgm:prSet presAssocID="{ABFA7701-7E68-48AD-9EA1-D546AC71ADEB}" presName="level3hierChild" presStyleCnt="0"/>
      <dgm:spPr/>
    </dgm:pt>
    <dgm:pt modelId="{BE0F659D-24F1-45DA-A0A8-1C6C8742CF73}" type="pres">
      <dgm:prSet presAssocID="{6EC6B242-A4A8-4524-B840-C036617FD5EF}" presName="conn2-1" presStyleLbl="parChTrans1D4" presStyleIdx="2" presStyleCnt="6"/>
      <dgm:spPr/>
      <dgm:t>
        <a:bodyPr/>
        <a:lstStyle/>
        <a:p>
          <a:endParaRPr lang="zh-CN" altLang="en-US"/>
        </a:p>
      </dgm:t>
    </dgm:pt>
    <dgm:pt modelId="{B5DC4F24-71C1-45F4-8987-80DD446512A5}" type="pres">
      <dgm:prSet presAssocID="{6EC6B242-A4A8-4524-B840-C036617FD5EF}" presName="connTx" presStyleLbl="parChTrans1D4" presStyleIdx="2" presStyleCnt="6"/>
      <dgm:spPr/>
      <dgm:t>
        <a:bodyPr/>
        <a:lstStyle/>
        <a:p>
          <a:endParaRPr lang="zh-CN" altLang="en-US"/>
        </a:p>
      </dgm:t>
    </dgm:pt>
    <dgm:pt modelId="{C15AD91F-D82A-414E-A0C1-E6EAFA58949E}" type="pres">
      <dgm:prSet presAssocID="{49CE0751-7349-4D94-83EB-9197FD7B57C1}" presName="root2" presStyleCnt="0"/>
      <dgm:spPr/>
    </dgm:pt>
    <dgm:pt modelId="{102C2880-C0BC-470E-A30E-052FE23B3C98}" type="pres">
      <dgm:prSet presAssocID="{49CE0751-7349-4D94-83EB-9197FD7B57C1}" presName="LevelTwoTextNode" presStyleLbl="node4" presStyleIdx="2" presStyleCnt="6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08A59C1F-19AA-4AD9-98AC-2E81360BB66D}" type="pres">
      <dgm:prSet presAssocID="{49CE0751-7349-4D94-83EB-9197FD7B57C1}" presName="level3hierChild" presStyleCnt="0"/>
      <dgm:spPr/>
    </dgm:pt>
    <dgm:pt modelId="{5D7B0281-0A09-4CF1-9837-68435F187AF4}" type="pres">
      <dgm:prSet presAssocID="{8D82E9E9-E5AC-4A51-92CE-6D79051ACF85}" presName="conn2-1" presStyleLbl="parChTrans1D2" presStyleIdx="1" presStyleCnt="2"/>
      <dgm:spPr/>
      <dgm:t>
        <a:bodyPr/>
        <a:lstStyle/>
        <a:p>
          <a:endParaRPr lang="zh-CN" altLang="en-US"/>
        </a:p>
      </dgm:t>
    </dgm:pt>
    <dgm:pt modelId="{C3E59276-9319-42F2-BD88-85027747A48F}" type="pres">
      <dgm:prSet presAssocID="{8D82E9E9-E5AC-4A51-92CE-6D79051ACF85}" presName="connTx" presStyleLbl="parChTrans1D2" presStyleIdx="1" presStyleCnt="2"/>
      <dgm:spPr/>
      <dgm:t>
        <a:bodyPr/>
        <a:lstStyle/>
        <a:p>
          <a:endParaRPr lang="zh-CN" altLang="en-US"/>
        </a:p>
      </dgm:t>
    </dgm:pt>
    <dgm:pt modelId="{6F4BEC69-64EC-4810-B2D4-AE3D6D801D2A}" type="pres">
      <dgm:prSet presAssocID="{CD9E3356-95BF-4126-A483-F1C911B8E6FD}" presName="root2" presStyleCnt="0"/>
      <dgm:spPr/>
    </dgm:pt>
    <dgm:pt modelId="{D161F7E1-6F63-43FE-B0E8-BCDB6C76BC93}" type="pres">
      <dgm:prSet presAssocID="{CD9E3356-95BF-4126-A483-F1C911B8E6FD}" presName="LevelTwoTextNode" presStyleLbl="node2" presStyleIdx="1" presStyleCnt="2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BE221E92-AA18-4ECD-9790-3707F148E6F9}" type="pres">
      <dgm:prSet presAssocID="{CD9E3356-95BF-4126-A483-F1C911B8E6FD}" presName="level3hierChild" presStyleCnt="0"/>
      <dgm:spPr/>
    </dgm:pt>
    <dgm:pt modelId="{03F824D1-1141-4BC5-8A20-752E318F0FE8}" type="pres">
      <dgm:prSet presAssocID="{771B9423-F974-49EB-A09A-CFBF394710AC}" presName="conn2-1" presStyleLbl="parChTrans1D3" presStyleIdx="1" presStyleCnt="3"/>
      <dgm:spPr/>
      <dgm:t>
        <a:bodyPr/>
        <a:lstStyle/>
        <a:p>
          <a:endParaRPr lang="zh-CN" altLang="en-US"/>
        </a:p>
      </dgm:t>
    </dgm:pt>
    <dgm:pt modelId="{27662394-0A4A-4F7C-A2D7-377715B6C9F7}" type="pres">
      <dgm:prSet presAssocID="{771B9423-F974-49EB-A09A-CFBF394710AC}" presName="connTx" presStyleLbl="parChTrans1D3" presStyleIdx="1" presStyleCnt="3"/>
      <dgm:spPr/>
      <dgm:t>
        <a:bodyPr/>
        <a:lstStyle/>
        <a:p>
          <a:endParaRPr lang="zh-CN" altLang="en-US"/>
        </a:p>
      </dgm:t>
    </dgm:pt>
    <dgm:pt modelId="{D5AB151D-298E-462A-902F-EAC815811983}" type="pres">
      <dgm:prSet presAssocID="{C0FAFB5C-BA2E-45CD-80ED-48080394AA53}" presName="root2" presStyleCnt="0"/>
      <dgm:spPr/>
    </dgm:pt>
    <dgm:pt modelId="{24D4431A-DBE0-4222-A863-3BFC6B19E202}" type="pres">
      <dgm:prSet presAssocID="{C0FAFB5C-BA2E-45CD-80ED-48080394AA53}" presName="LevelTwoTextNode" presStyleLbl="node3" presStyleIdx="1" presStyleCnt="3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1D426C6F-F27E-4387-AFA1-C8037BAE0BA6}" type="pres">
      <dgm:prSet presAssocID="{C0FAFB5C-BA2E-45CD-80ED-48080394AA53}" presName="level3hierChild" presStyleCnt="0"/>
      <dgm:spPr/>
    </dgm:pt>
    <dgm:pt modelId="{4FC39225-E434-40EC-8798-5D4C50A5F7AF}" type="pres">
      <dgm:prSet presAssocID="{C9716560-5815-4303-BBC6-E3A87FBD055B}" presName="conn2-1" presStyleLbl="parChTrans1D4" presStyleIdx="3" presStyleCnt="6"/>
      <dgm:spPr/>
      <dgm:t>
        <a:bodyPr/>
        <a:lstStyle/>
        <a:p>
          <a:endParaRPr lang="zh-CN" altLang="en-US"/>
        </a:p>
      </dgm:t>
    </dgm:pt>
    <dgm:pt modelId="{4E74AE0D-4019-4CC6-82F9-84998E83EBEA}" type="pres">
      <dgm:prSet presAssocID="{C9716560-5815-4303-BBC6-E3A87FBD055B}" presName="connTx" presStyleLbl="parChTrans1D4" presStyleIdx="3" presStyleCnt="6"/>
      <dgm:spPr/>
      <dgm:t>
        <a:bodyPr/>
        <a:lstStyle/>
        <a:p>
          <a:endParaRPr lang="zh-CN" altLang="en-US"/>
        </a:p>
      </dgm:t>
    </dgm:pt>
    <dgm:pt modelId="{98219F68-4D98-4D9A-82B2-5C18B1E9A11A}" type="pres">
      <dgm:prSet presAssocID="{87F43B49-839F-4976-9FA9-CFAF1B8C37BB}" presName="root2" presStyleCnt="0"/>
      <dgm:spPr/>
    </dgm:pt>
    <dgm:pt modelId="{AC3C8289-6442-4B78-B810-C7E9585ED62F}" type="pres">
      <dgm:prSet presAssocID="{87F43B49-839F-4976-9FA9-CFAF1B8C37BB}" presName="LevelTwoTextNode" presStyleLbl="node4" presStyleIdx="3" presStyleCnt="6" custScaleX="169132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C68BFBA2-18EC-484E-9F2A-50AC548CD144}" type="pres">
      <dgm:prSet presAssocID="{87F43B49-839F-4976-9FA9-CFAF1B8C37BB}" presName="level3hierChild" presStyleCnt="0"/>
      <dgm:spPr/>
    </dgm:pt>
    <dgm:pt modelId="{18656E61-60BE-455D-A4A6-A0080775B7DF}" type="pres">
      <dgm:prSet presAssocID="{8BAC1864-6A4C-488F-9043-1D681ED5359A}" presName="conn2-1" presStyleLbl="parChTrans1D3" presStyleIdx="2" presStyleCnt="3"/>
      <dgm:spPr/>
      <dgm:t>
        <a:bodyPr/>
        <a:lstStyle/>
        <a:p>
          <a:endParaRPr lang="zh-CN" altLang="en-US"/>
        </a:p>
      </dgm:t>
    </dgm:pt>
    <dgm:pt modelId="{15A3B7CF-C725-4146-BB5C-673B1AE77309}" type="pres">
      <dgm:prSet presAssocID="{8BAC1864-6A4C-488F-9043-1D681ED5359A}" presName="connTx" presStyleLbl="parChTrans1D3" presStyleIdx="2" presStyleCnt="3"/>
      <dgm:spPr/>
      <dgm:t>
        <a:bodyPr/>
        <a:lstStyle/>
        <a:p>
          <a:endParaRPr lang="zh-CN" altLang="en-US"/>
        </a:p>
      </dgm:t>
    </dgm:pt>
    <dgm:pt modelId="{DA7BC603-9E0D-4088-B285-02E32FFBE17D}" type="pres">
      <dgm:prSet presAssocID="{F940E16B-19DB-4704-9FE3-996BFC67AF6D}" presName="root2" presStyleCnt="0"/>
      <dgm:spPr/>
    </dgm:pt>
    <dgm:pt modelId="{3E399FF3-F92D-424B-AA8F-A56F43C0BD83}" type="pres">
      <dgm:prSet presAssocID="{F940E16B-19DB-4704-9FE3-996BFC67AF6D}" presName="LevelTwoTextNode" presStyleLbl="node3" presStyleIdx="2" presStyleCnt="3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18B2FF7B-83EC-41CE-8A95-FB793B41BFDF}" type="pres">
      <dgm:prSet presAssocID="{F940E16B-19DB-4704-9FE3-996BFC67AF6D}" presName="level3hierChild" presStyleCnt="0"/>
      <dgm:spPr/>
    </dgm:pt>
    <dgm:pt modelId="{C7B2188E-38F5-4271-98EE-9732CA9C94BC}" type="pres">
      <dgm:prSet presAssocID="{B0E5FF0A-1810-48CD-9124-5142D37C9875}" presName="conn2-1" presStyleLbl="parChTrans1D4" presStyleIdx="4" presStyleCnt="6"/>
      <dgm:spPr/>
      <dgm:t>
        <a:bodyPr/>
        <a:lstStyle/>
        <a:p>
          <a:endParaRPr lang="zh-CN" altLang="en-US"/>
        </a:p>
      </dgm:t>
    </dgm:pt>
    <dgm:pt modelId="{8980547C-7975-4BD7-8924-CD49411F0379}" type="pres">
      <dgm:prSet presAssocID="{B0E5FF0A-1810-48CD-9124-5142D37C9875}" presName="connTx" presStyleLbl="parChTrans1D4" presStyleIdx="4" presStyleCnt="6"/>
      <dgm:spPr/>
      <dgm:t>
        <a:bodyPr/>
        <a:lstStyle/>
        <a:p>
          <a:endParaRPr lang="zh-CN" altLang="en-US"/>
        </a:p>
      </dgm:t>
    </dgm:pt>
    <dgm:pt modelId="{D2DD1623-BC0F-4F51-9286-581C36468FF7}" type="pres">
      <dgm:prSet presAssocID="{D60EDDBE-6145-4229-AA08-6DC04FB3051C}" presName="root2" presStyleCnt="0"/>
      <dgm:spPr/>
    </dgm:pt>
    <dgm:pt modelId="{F178C799-14E5-41BA-BDD4-6DA6851C779C}" type="pres">
      <dgm:prSet presAssocID="{D60EDDBE-6145-4229-AA08-6DC04FB3051C}" presName="LevelTwoTextNode" presStyleLbl="node4" presStyleIdx="4" presStyleCnt="6" custScaleX="130490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52BFF269-664B-4117-AC64-A77BC1F5E053}" type="pres">
      <dgm:prSet presAssocID="{D60EDDBE-6145-4229-AA08-6DC04FB3051C}" presName="level3hierChild" presStyleCnt="0"/>
      <dgm:spPr/>
    </dgm:pt>
    <dgm:pt modelId="{14EADC8C-E3BB-4497-9383-AA3EEC461AC2}" type="pres">
      <dgm:prSet presAssocID="{4F7F4A18-0F36-4E4D-A0E0-7ABD5D63C7C3}" presName="conn2-1" presStyleLbl="parChTrans1D4" presStyleIdx="5" presStyleCnt="6"/>
      <dgm:spPr/>
      <dgm:t>
        <a:bodyPr/>
        <a:lstStyle/>
        <a:p>
          <a:endParaRPr lang="zh-CN" altLang="en-US"/>
        </a:p>
      </dgm:t>
    </dgm:pt>
    <dgm:pt modelId="{7A249EFD-8B3E-42E0-A23D-E1FA33598AE9}" type="pres">
      <dgm:prSet presAssocID="{4F7F4A18-0F36-4E4D-A0E0-7ABD5D63C7C3}" presName="connTx" presStyleLbl="parChTrans1D4" presStyleIdx="5" presStyleCnt="6"/>
      <dgm:spPr/>
      <dgm:t>
        <a:bodyPr/>
        <a:lstStyle/>
        <a:p>
          <a:endParaRPr lang="zh-CN" altLang="en-US"/>
        </a:p>
      </dgm:t>
    </dgm:pt>
    <dgm:pt modelId="{12E22553-8DBD-4206-9E6D-57A810D31B1C}" type="pres">
      <dgm:prSet presAssocID="{27A21623-0B07-41E3-88BC-8F59883DF3C6}" presName="root2" presStyleCnt="0"/>
      <dgm:spPr/>
    </dgm:pt>
    <dgm:pt modelId="{DB1AE943-884A-46B4-9EAB-DD85680CEFB8}" type="pres">
      <dgm:prSet presAssocID="{27A21623-0B07-41E3-88BC-8F59883DF3C6}" presName="LevelTwoTextNode" presStyleLbl="node4" presStyleIdx="5" presStyleCnt="6" custScaleX="137283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127CD298-1BC9-4255-B6C8-D96C3D3428B7}" type="pres">
      <dgm:prSet presAssocID="{27A21623-0B07-41E3-88BC-8F59883DF3C6}" presName="level3hierChild" presStyleCnt="0"/>
      <dgm:spPr/>
    </dgm:pt>
  </dgm:ptLst>
  <dgm:cxnLst>
    <dgm:cxn modelId="{06C825C8-C623-474F-93E6-50B8D6393699}" type="presOf" srcId="{B0E5FF0A-1810-48CD-9124-5142D37C9875}" destId="{8980547C-7975-4BD7-8924-CD49411F0379}" srcOrd="1" destOrd="0" presId="urn:microsoft.com/office/officeart/2005/8/layout/hierarchy2"/>
    <dgm:cxn modelId="{39587656-56DB-4552-A8B3-AF9ED0A15E3A}" type="presOf" srcId="{8D82E9E9-E5AC-4A51-92CE-6D79051ACF85}" destId="{5D7B0281-0A09-4CF1-9837-68435F187AF4}" srcOrd="0" destOrd="0" presId="urn:microsoft.com/office/officeart/2005/8/layout/hierarchy2"/>
    <dgm:cxn modelId="{20103A05-C7E0-4B00-B214-ED17DEC58959}" type="presOf" srcId="{8BAC1864-6A4C-488F-9043-1D681ED5359A}" destId="{15A3B7CF-C725-4146-BB5C-673B1AE77309}" srcOrd="1" destOrd="0" presId="urn:microsoft.com/office/officeart/2005/8/layout/hierarchy2"/>
    <dgm:cxn modelId="{D61D839E-9B4F-4DAF-9276-5C4B1817C07D}" type="presOf" srcId="{322E6343-B05C-443C-9AB6-83330335D19B}" destId="{2E8E2FFD-2B4B-4C7B-89D7-D1C2DB8D4E73}" srcOrd="0" destOrd="0" presId="urn:microsoft.com/office/officeart/2005/8/layout/hierarchy2"/>
    <dgm:cxn modelId="{680B93AE-6FA5-421F-8F1C-D09A452D5A4E}" type="presOf" srcId="{771B9423-F974-49EB-A09A-CFBF394710AC}" destId="{27662394-0A4A-4F7C-A2D7-377715B6C9F7}" srcOrd="1" destOrd="0" presId="urn:microsoft.com/office/officeart/2005/8/layout/hierarchy2"/>
    <dgm:cxn modelId="{016147AD-2AD7-4C1F-8877-1545544ED554}" type="presOf" srcId="{C9716560-5815-4303-BBC6-E3A87FBD055B}" destId="{4E74AE0D-4019-4CC6-82F9-84998E83EBEA}" srcOrd="1" destOrd="0" presId="urn:microsoft.com/office/officeart/2005/8/layout/hierarchy2"/>
    <dgm:cxn modelId="{BA0B8AD6-DC1D-4E35-A944-D14457E0EE6D}" type="presOf" srcId="{D9D8AAFC-0265-454B-8231-C22DFBAAAFDE}" destId="{C0CECFF6-1B4D-40FC-9C5E-118A904B713A}" srcOrd="0" destOrd="0" presId="urn:microsoft.com/office/officeart/2005/8/layout/hierarchy2"/>
    <dgm:cxn modelId="{590B6928-5A01-42EB-A08D-81857CCF5B71}" srcId="{322E6343-B05C-443C-9AB6-83330335D19B}" destId="{85294953-8F0F-4BD1-B0D1-8022589A6969}" srcOrd="0" destOrd="0" parTransId="{5AB5F9CA-0121-4835-AE94-33F4C6613BCF}" sibTransId="{1B07BDC8-66DF-45E5-9A2A-0321B3734DED}"/>
    <dgm:cxn modelId="{D3BB45CA-693C-488F-9A28-A6EA7946588C}" type="presOf" srcId="{B54953E2-08A9-40CA-9C12-D03B35433D6E}" destId="{90019CBC-DE79-4F48-A4C3-CA99C159AB96}" srcOrd="1" destOrd="0" presId="urn:microsoft.com/office/officeart/2005/8/layout/hierarchy2"/>
    <dgm:cxn modelId="{76C6DFDC-7B3A-4361-93F2-75F25787246B}" type="presOf" srcId="{49CE0751-7349-4D94-83EB-9197FD7B57C1}" destId="{102C2880-C0BC-470E-A30E-052FE23B3C98}" srcOrd="0" destOrd="0" presId="urn:microsoft.com/office/officeart/2005/8/layout/hierarchy2"/>
    <dgm:cxn modelId="{E5336E5E-F99B-40BB-8646-8179A9057A8D}" type="presOf" srcId="{9170601F-50EC-4754-893B-B1CD7C8CF2DC}" destId="{C15AB28B-A259-4C2E-BFE4-9C2C898A1850}" srcOrd="0" destOrd="0" presId="urn:microsoft.com/office/officeart/2005/8/layout/hierarchy2"/>
    <dgm:cxn modelId="{5F9AE61B-1B5A-449C-A842-D98A24700AE9}" type="presOf" srcId="{F940E16B-19DB-4704-9FE3-996BFC67AF6D}" destId="{3E399FF3-F92D-424B-AA8F-A56F43C0BD83}" srcOrd="0" destOrd="0" presId="urn:microsoft.com/office/officeart/2005/8/layout/hierarchy2"/>
    <dgm:cxn modelId="{B88165DC-5C0C-4C2E-A354-988E75B085BD}" srcId="{EBB6DCF2-B5C4-4BDF-9E12-79930226037B}" destId="{F8796099-6826-4DFB-8F92-0B52D0F93845}" srcOrd="0" destOrd="0" parTransId="{D9D8AAFC-0265-454B-8231-C22DFBAAAFDE}" sibTransId="{EE746529-D299-4759-B6DB-AF698360F7CE}"/>
    <dgm:cxn modelId="{4F19BB0A-A33C-4E94-9397-E8CCB0549094}" type="presOf" srcId="{C0FAFB5C-BA2E-45CD-80ED-48080394AA53}" destId="{24D4431A-DBE0-4222-A863-3BFC6B19E202}" srcOrd="0" destOrd="0" presId="urn:microsoft.com/office/officeart/2005/8/layout/hierarchy2"/>
    <dgm:cxn modelId="{484395FE-BC90-41F3-B724-479D0D0D6DFB}" type="presOf" srcId="{ABFA7701-7E68-48AD-9EA1-D546AC71ADEB}" destId="{B2CDFDF2-2CF2-48FB-9BEA-14C8682BF67C}" srcOrd="0" destOrd="0" presId="urn:microsoft.com/office/officeart/2005/8/layout/hierarchy2"/>
    <dgm:cxn modelId="{081684AD-3344-4515-B8C7-D051EB7C24A0}" type="presOf" srcId="{6EC6B242-A4A8-4524-B840-C036617FD5EF}" destId="{B5DC4F24-71C1-45F4-8987-80DD446512A5}" srcOrd="1" destOrd="0" presId="urn:microsoft.com/office/officeart/2005/8/layout/hierarchy2"/>
    <dgm:cxn modelId="{7E59AC34-A66D-4FA1-93B8-3301C1F09658}" srcId="{CD9E3356-95BF-4126-A483-F1C911B8E6FD}" destId="{C0FAFB5C-BA2E-45CD-80ED-48080394AA53}" srcOrd="0" destOrd="0" parTransId="{771B9423-F974-49EB-A09A-CFBF394710AC}" sibTransId="{B1DB3826-B839-4BC1-8853-C005C4EB6AEB}"/>
    <dgm:cxn modelId="{8E776C22-3D27-4696-91F8-52A779C5697A}" type="presOf" srcId="{8D82E9E9-E5AC-4A51-92CE-6D79051ACF85}" destId="{C3E59276-9319-42F2-BD88-85027747A48F}" srcOrd="1" destOrd="0" presId="urn:microsoft.com/office/officeart/2005/8/layout/hierarchy2"/>
    <dgm:cxn modelId="{EFD18EE4-3848-4229-8AE0-7364689B40EF}" srcId="{CD9E3356-95BF-4126-A483-F1C911B8E6FD}" destId="{F940E16B-19DB-4704-9FE3-996BFC67AF6D}" srcOrd="1" destOrd="0" parTransId="{8BAC1864-6A4C-488F-9043-1D681ED5359A}" sibTransId="{02647FD0-4264-46E3-B00C-7311476E35E7}"/>
    <dgm:cxn modelId="{D82A0C18-D9FF-47C9-B359-CB5465CBC1B9}" srcId="{D60EDDBE-6145-4229-AA08-6DC04FB3051C}" destId="{27A21623-0B07-41E3-88BC-8F59883DF3C6}" srcOrd="0" destOrd="0" parTransId="{4F7F4A18-0F36-4E4D-A0E0-7ABD5D63C7C3}" sibTransId="{3FE90B70-C4E2-4BFA-8001-47AE1473B34B}"/>
    <dgm:cxn modelId="{160A0820-7DFB-431A-95E8-24C74493CA9F}" type="presOf" srcId="{87F43B49-839F-4976-9FA9-CFAF1B8C37BB}" destId="{AC3C8289-6442-4B78-B810-C7E9585ED62F}" srcOrd="0" destOrd="0" presId="urn:microsoft.com/office/officeart/2005/8/layout/hierarchy2"/>
    <dgm:cxn modelId="{F30480E3-1E9F-4EE3-B520-6951E77F87B0}" type="presOf" srcId="{B54953E2-08A9-40CA-9C12-D03B35433D6E}" destId="{507A5C4B-A800-4075-9093-9D6D626AA974}" srcOrd="0" destOrd="0" presId="urn:microsoft.com/office/officeart/2005/8/layout/hierarchy2"/>
    <dgm:cxn modelId="{FB95C2EF-97CC-4BFE-A2A0-CD9EE6069EB4}" type="presOf" srcId="{CD9E3356-95BF-4126-A483-F1C911B8E6FD}" destId="{D161F7E1-6F63-43FE-B0E8-BCDB6C76BC93}" srcOrd="0" destOrd="0" presId="urn:microsoft.com/office/officeart/2005/8/layout/hierarchy2"/>
    <dgm:cxn modelId="{6E75C33F-C3BA-4444-81ED-5CABB341E017}" type="presOf" srcId="{85294953-8F0F-4BD1-B0D1-8022589A6969}" destId="{D8BA0482-8679-4C9B-B03D-90FEA6769C3B}" srcOrd="0" destOrd="0" presId="urn:microsoft.com/office/officeart/2005/8/layout/hierarchy2"/>
    <dgm:cxn modelId="{A1F425FE-317E-4C84-BA7A-40B0625E2C5D}" type="presOf" srcId="{771B9423-F974-49EB-A09A-CFBF394710AC}" destId="{03F824D1-1141-4BC5-8A20-752E318F0FE8}" srcOrd="0" destOrd="0" presId="urn:microsoft.com/office/officeart/2005/8/layout/hierarchy2"/>
    <dgm:cxn modelId="{E78B2311-E733-4806-B3D2-F83B01E14D4C}" type="presOf" srcId="{27A21623-0B07-41E3-88BC-8F59883DF3C6}" destId="{DB1AE943-884A-46B4-9EAB-DD85680CEFB8}" srcOrd="0" destOrd="0" presId="urn:microsoft.com/office/officeart/2005/8/layout/hierarchy2"/>
    <dgm:cxn modelId="{0B7D9048-AA2E-4E1A-87A4-035826C2699D}" type="presOf" srcId="{63703845-E74E-4860-91CA-FB33F741CC76}" destId="{1A54225A-0655-49A6-A264-929D9F90470A}" srcOrd="0" destOrd="0" presId="urn:microsoft.com/office/officeart/2005/8/layout/hierarchy2"/>
    <dgm:cxn modelId="{A03310C1-BCA9-4E4B-BF77-89A8D04925BB}" srcId="{ABFA7701-7E68-48AD-9EA1-D546AC71ADEB}" destId="{49CE0751-7349-4D94-83EB-9197FD7B57C1}" srcOrd="0" destOrd="0" parTransId="{6EC6B242-A4A8-4524-B840-C036617FD5EF}" sibTransId="{7130492F-B1CA-44FD-BBE6-9F32C7E5153E}"/>
    <dgm:cxn modelId="{DE9160B3-8651-4A9E-A819-E3B80A795325}" srcId="{F8796099-6826-4DFB-8F92-0B52D0F93845}" destId="{9170601F-50EC-4754-893B-B1CD7C8CF2DC}" srcOrd="0" destOrd="0" parTransId="{A44760CA-D4BF-488B-BBD5-CFFF80A1E3A3}" sibTransId="{9C111F82-35F8-4A61-BFF2-5CD37CF8AC93}"/>
    <dgm:cxn modelId="{E7219531-3D0D-452D-A2E3-42591F3090EF}" srcId="{C0FAFB5C-BA2E-45CD-80ED-48080394AA53}" destId="{87F43B49-839F-4976-9FA9-CFAF1B8C37BB}" srcOrd="0" destOrd="0" parTransId="{C9716560-5815-4303-BBC6-E3A87FBD055B}" sibTransId="{F5842204-F197-48BE-8686-1FDE0D274140}"/>
    <dgm:cxn modelId="{CDCAFFEC-E259-421D-808C-6D31A29F0567}" srcId="{85294953-8F0F-4BD1-B0D1-8022589A6969}" destId="{CD9E3356-95BF-4126-A483-F1C911B8E6FD}" srcOrd="1" destOrd="0" parTransId="{8D82E9E9-E5AC-4A51-92CE-6D79051ACF85}" sibTransId="{70BDB753-1B4B-4C59-A6BD-72176936204D}"/>
    <dgm:cxn modelId="{6CD2F78E-70B5-4802-BD48-F13EE5BEDE14}" type="presOf" srcId="{4F7F4A18-0F36-4E4D-A0E0-7ABD5D63C7C3}" destId="{7A249EFD-8B3E-42E0-A23D-E1FA33598AE9}" srcOrd="1" destOrd="0" presId="urn:microsoft.com/office/officeart/2005/8/layout/hierarchy2"/>
    <dgm:cxn modelId="{146B6650-4F90-4839-8744-5A34465AFA3D}" type="presOf" srcId="{8BAC1864-6A4C-488F-9043-1D681ED5359A}" destId="{18656E61-60BE-455D-A4A6-A0080775B7DF}" srcOrd="0" destOrd="0" presId="urn:microsoft.com/office/officeart/2005/8/layout/hierarchy2"/>
    <dgm:cxn modelId="{15E8243D-36EB-4C4C-874C-5D201F5D81F5}" srcId="{9170601F-50EC-4754-893B-B1CD7C8CF2DC}" destId="{ABFA7701-7E68-48AD-9EA1-D546AC71ADEB}" srcOrd="0" destOrd="0" parTransId="{B54953E2-08A9-40CA-9C12-D03B35433D6E}" sibTransId="{9DDF8518-E577-44B7-8C44-67A9A198AC94}"/>
    <dgm:cxn modelId="{FD5B6F4B-D592-4966-A4ED-76ADFC1D7DF3}" type="presOf" srcId="{A44760CA-D4BF-488B-BBD5-CFFF80A1E3A3}" destId="{56E61D61-7E34-40B3-87CA-4EFAD4D106BB}" srcOrd="0" destOrd="0" presId="urn:microsoft.com/office/officeart/2005/8/layout/hierarchy2"/>
    <dgm:cxn modelId="{3165B82F-8912-4856-BE58-BC9830ED0C8B}" type="presOf" srcId="{EBB6DCF2-B5C4-4BDF-9E12-79930226037B}" destId="{81FE0897-A0D7-4574-8DDD-402D941FAE80}" srcOrd="0" destOrd="0" presId="urn:microsoft.com/office/officeart/2005/8/layout/hierarchy2"/>
    <dgm:cxn modelId="{55277602-57EC-4A47-B0CB-78937E6562CE}" type="presOf" srcId="{B0E5FF0A-1810-48CD-9124-5142D37C9875}" destId="{C7B2188E-38F5-4271-98EE-9732CA9C94BC}" srcOrd="0" destOrd="0" presId="urn:microsoft.com/office/officeart/2005/8/layout/hierarchy2"/>
    <dgm:cxn modelId="{FE76AFC6-B1A0-4BD8-A58A-6EF65192653D}" type="presOf" srcId="{4F7F4A18-0F36-4E4D-A0E0-7ABD5D63C7C3}" destId="{14EADC8C-E3BB-4497-9383-AA3EEC461AC2}" srcOrd="0" destOrd="0" presId="urn:microsoft.com/office/officeart/2005/8/layout/hierarchy2"/>
    <dgm:cxn modelId="{EAC727F6-2F03-4ADB-991C-B4BE822E5769}" type="presOf" srcId="{C9716560-5815-4303-BBC6-E3A87FBD055B}" destId="{4FC39225-E434-40EC-8798-5D4C50A5F7AF}" srcOrd="0" destOrd="0" presId="urn:microsoft.com/office/officeart/2005/8/layout/hierarchy2"/>
    <dgm:cxn modelId="{51B2F709-C021-469C-BF56-0CB5BF01AC5B}" type="presOf" srcId="{D60EDDBE-6145-4229-AA08-6DC04FB3051C}" destId="{F178C799-14E5-41BA-BDD4-6DA6851C779C}" srcOrd="0" destOrd="0" presId="urn:microsoft.com/office/officeart/2005/8/layout/hierarchy2"/>
    <dgm:cxn modelId="{3369D11C-6DD0-44D0-9D67-5A65D81E2997}" srcId="{85294953-8F0F-4BD1-B0D1-8022589A6969}" destId="{EBB6DCF2-B5C4-4BDF-9E12-79930226037B}" srcOrd="0" destOrd="0" parTransId="{63703845-E74E-4860-91CA-FB33F741CC76}" sibTransId="{86C6C1C7-39F5-4672-A8A6-9C6CD8D5CAD4}"/>
    <dgm:cxn modelId="{736DD49D-88B4-4862-B1CF-36D1344F465A}" type="presOf" srcId="{63703845-E74E-4860-91CA-FB33F741CC76}" destId="{7E3EDC5D-232D-4A95-B0F7-8684677040B8}" srcOrd="1" destOrd="0" presId="urn:microsoft.com/office/officeart/2005/8/layout/hierarchy2"/>
    <dgm:cxn modelId="{AD9873C2-35AE-4C95-99E5-72D3161AABE7}" type="presOf" srcId="{A44760CA-D4BF-488B-BBD5-CFFF80A1E3A3}" destId="{84C91C53-0104-41A5-BC2B-DC23CCC19280}" srcOrd="1" destOrd="0" presId="urn:microsoft.com/office/officeart/2005/8/layout/hierarchy2"/>
    <dgm:cxn modelId="{8D333364-2912-4EFB-B4B9-F14A3E94B9E3}" type="presOf" srcId="{F8796099-6826-4DFB-8F92-0B52D0F93845}" destId="{666801C0-142F-42D2-B7FA-B66AB054553F}" srcOrd="0" destOrd="0" presId="urn:microsoft.com/office/officeart/2005/8/layout/hierarchy2"/>
    <dgm:cxn modelId="{892DB03C-BB6B-4147-AFF9-9044EC94291F}" srcId="{F940E16B-19DB-4704-9FE3-996BFC67AF6D}" destId="{D60EDDBE-6145-4229-AA08-6DC04FB3051C}" srcOrd="0" destOrd="0" parTransId="{B0E5FF0A-1810-48CD-9124-5142D37C9875}" sibTransId="{AFEAB519-36F3-43D8-94F0-7445CAE2DC0E}"/>
    <dgm:cxn modelId="{3391F7CC-24B9-4EBA-A5BA-B950FFE8AC47}" type="presOf" srcId="{6EC6B242-A4A8-4524-B840-C036617FD5EF}" destId="{BE0F659D-24F1-45DA-A0A8-1C6C8742CF73}" srcOrd="0" destOrd="0" presId="urn:microsoft.com/office/officeart/2005/8/layout/hierarchy2"/>
    <dgm:cxn modelId="{06DC6092-5824-4DAB-8CA2-55DC3BFED9E7}" type="presOf" srcId="{D9D8AAFC-0265-454B-8231-C22DFBAAAFDE}" destId="{1B43480C-0CFB-4A04-8C35-582C7405F742}" srcOrd="1" destOrd="0" presId="urn:microsoft.com/office/officeart/2005/8/layout/hierarchy2"/>
    <dgm:cxn modelId="{F652F77A-F9EC-4D3F-92B1-0B8BB9CBC768}" type="presParOf" srcId="{2E8E2FFD-2B4B-4C7B-89D7-D1C2DB8D4E73}" destId="{D3616605-4B4E-42D3-8176-523415EEC7E5}" srcOrd="0" destOrd="0" presId="urn:microsoft.com/office/officeart/2005/8/layout/hierarchy2"/>
    <dgm:cxn modelId="{1D38362E-091A-4689-B5E9-3DF30D6EE3FD}" type="presParOf" srcId="{D3616605-4B4E-42D3-8176-523415EEC7E5}" destId="{D8BA0482-8679-4C9B-B03D-90FEA6769C3B}" srcOrd="0" destOrd="0" presId="urn:microsoft.com/office/officeart/2005/8/layout/hierarchy2"/>
    <dgm:cxn modelId="{F1235BFF-8330-4A23-B282-D035429DAA6F}" type="presParOf" srcId="{D3616605-4B4E-42D3-8176-523415EEC7E5}" destId="{3E7FD875-01E2-43D4-A162-3D6FF1328723}" srcOrd="1" destOrd="0" presId="urn:microsoft.com/office/officeart/2005/8/layout/hierarchy2"/>
    <dgm:cxn modelId="{1C14F61F-4CFA-41E1-A91D-BF36161ABE30}" type="presParOf" srcId="{3E7FD875-01E2-43D4-A162-3D6FF1328723}" destId="{1A54225A-0655-49A6-A264-929D9F90470A}" srcOrd="0" destOrd="0" presId="urn:microsoft.com/office/officeart/2005/8/layout/hierarchy2"/>
    <dgm:cxn modelId="{255256E8-207B-42A0-BB9E-4EBEB16CA77C}" type="presParOf" srcId="{1A54225A-0655-49A6-A264-929D9F90470A}" destId="{7E3EDC5D-232D-4A95-B0F7-8684677040B8}" srcOrd="0" destOrd="0" presId="urn:microsoft.com/office/officeart/2005/8/layout/hierarchy2"/>
    <dgm:cxn modelId="{6952915F-F864-4CEA-8ED0-934725C01BDC}" type="presParOf" srcId="{3E7FD875-01E2-43D4-A162-3D6FF1328723}" destId="{A4BDBFF5-1AE5-4DF7-B483-599E6700723E}" srcOrd="1" destOrd="0" presId="urn:microsoft.com/office/officeart/2005/8/layout/hierarchy2"/>
    <dgm:cxn modelId="{9B61388E-C4E8-433A-A52E-B82BB232CFBB}" type="presParOf" srcId="{A4BDBFF5-1AE5-4DF7-B483-599E6700723E}" destId="{81FE0897-A0D7-4574-8DDD-402D941FAE80}" srcOrd="0" destOrd="0" presId="urn:microsoft.com/office/officeart/2005/8/layout/hierarchy2"/>
    <dgm:cxn modelId="{092B8C6F-E463-46B7-843E-D8C865AA6DCB}" type="presParOf" srcId="{A4BDBFF5-1AE5-4DF7-B483-599E6700723E}" destId="{1643C4FB-7C20-4619-8994-E9C213A1DC72}" srcOrd="1" destOrd="0" presId="urn:microsoft.com/office/officeart/2005/8/layout/hierarchy2"/>
    <dgm:cxn modelId="{D3CD90C0-AC8C-4619-8F7E-60A05793DE13}" type="presParOf" srcId="{1643C4FB-7C20-4619-8994-E9C213A1DC72}" destId="{C0CECFF6-1B4D-40FC-9C5E-118A904B713A}" srcOrd="0" destOrd="0" presId="urn:microsoft.com/office/officeart/2005/8/layout/hierarchy2"/>
    <dgm:cxn modelId="{486283C8-787A-4AE1-88A7-FBD9D3D11510}" type="presParOf" srcId="{C0CECFF6-1B4D-40FC-9C5E-118A904B713A}" destId="{1B43480C-0CFB-4A04-8C35-582C7405F742}" srcOrd="0" destOrd="0" presId="urn:microsoft.com/office/officeart/2005/8/layout/hierarchy2"/>
    <dgm:cxn modelId="{789A6669-5306-483E-86E5-59FD3C57C50A}" type="presParOf" srcId="{1643C4FB-7C20-4619-8994-E9C213A1DC72}" destId="{73C845B0-8008-41C4-B502-9D6A63991F16}" srcOrd="1" destOrd="0" presId="urn:microsoft.com/office/officeart/2005/8/layout/hierarchy2"/>
    <dgm:cxn modelId="{878BAC39-1E58-4163-BBCC-07323D65A264}" type="presParOf" srcId="{73C845B0-8008-41C4-B502-9D6A63991F16}" destId="{666801C0-142F-42D2-B7FA-B66AB054553F}" srcOrd="0" destOrd="0" presId="urn:microsoft.com/office/officeart/2005/8/layout/hierarchy2"/>
    <dgm:cxn modelId="{9E5543A1-D0DE-47C1-8108-2F646B3DDEC2}" type="presParOf" srcId="{73C845B0-8008-41C4-B502-9D6A63991F16}" destId="{44510E0D-9DD1-4BF4-9E04-DBFC6FC6281B}" srcOrd="1" destOrd="0" presId="urn:microsoft.com/office/officeart/2005/8/layout/hierarchy2"/>
    <dgm:cxn modelId="{A70C55A8-17D4-41DF-AE28-089530A265F9}" type="presParOf" srcId="{44510E0D-9DD1-4BF4-9E04-DBFC6FC6281B}" destId="{56E61D61-7E34-40B3-87CA-4EFAD4D106BB}" srcOrd="0" destOrd="0" presId="urn:microsoft.com/office/officeart/2005/8/layout/hierarchy2"/>
    <dgm:cxn modelId="{FF5EAF67-8D38-461F-ADA3-35ED2EC5689A}" type="presParOf" srcId="{56E61D61-7E34-40B3-87CA-4EFAD4D106BB}" destId="{84C91C53-0104-41A5-BC2B-DC23CCC19280}" srcOrd="0" destOrd="0" presId="urn:microsoft.com/office/officeart/2005/8/layout/hierarchy2"/>
    <dgm:cxn modelId="{4BF40CA1-4CD5-4EFC-BFB8-A8AD22E1386C}" type="presParOf" srcId="{44510E0D-9DD1-4BF4-9E04-DBFC6FC6281B}" destId="{445F477F-E2B5-4BDC-A27F-9A872C4CD94F}" srcOrd="1" destOrd="0" presId="urn:microsoft.com/office/officeart/2005/8/layout/hierarchy2"/>
    <dgm:cxn modelId="{1ACD790E-6FF9-47C6-918F-6B338E9792ED}" type="presParOf" srcId="{445F477F-E2B5-4BDC-A27F-9A872C4CD94F}" destId="{C15AB28B-A259-4C2E-BFE4-9C2C898A1850}" srcOrd="0" destOrd="0" presId="urn:microsoft.com/office/officeart/2005/8/layout/hierarchy2"/>
    <dgm:cxn modelId="{05DD38BF-F479-4E08-8D35-AE16876B39A8}" type="presParOf" srcId="{445F477F-E2B5-4BDC-A27F-9A872C4CD94F}" destId="{49A6FB4A-EA9F-4631-9F2C-B432771E7A29}" srcOrd="1" destOrd="0" presId="urn:microsoft.com/office/officeart/2005/8/layout/hierarchy2"/>
    <dgm:cxn modelId="{EA93F815-296A-413C-B39B-DD2E6D5F867B}" type="presParOf" srcId="{49A6FB4A-EA9F-4631-9F2C-B432771E7A29}" destId="{507A5C4B-A800-4075-9093-9D6D626AA974}" srcOrd="0" destOrd="0" presId="urn:microsoft.com/office/officeart/2005/8/layout/hierarchy2"/>
    <dgm:cxn modelId="{7A67EEF1-5312-41CF-ACD1-0D4996A2BF31}" type="presParOf" srcId="{507A5C4B-A800-4075-9093-9D6D626AA974}" destId="{90019CBC-DE79-4F48-A4C3-CA99C159AB96}" srcOrd="0" destOrd="0" presId="urn:microsoft.com/office/officeart/2005/8/layout/hierarchy2"/>
    <dgm:cxn modelId="{1C1C6517-3583-474A-8E3F-72EA67359734}" type="presParOf" srcId="{49A6FB4A-EA9F-4631-9F2C-B432771E7A29}" destId="{2B9E9BE4-A737-419E-9595-42D482FA7B67}" srcOrd="1" destOrd="0" presId="urn:microsoft.com/office/officeart/2005/8/layout/hierarchy2"/>
    <dgm:cxn modelId="{67DACB45-CE3B-477D-966D-C833FE41009E}" type="presParOf" srcId="{2B9E9BE4-A737-419E-9595-42D482FA7B67}" destId="{B2CDFDF2-2CF2-48FB-9BEA-14C8682BF67C}" srcOrd="0" destOrd="0" presId="urn:microsoft.com/office/officeart/2005/8/layout/hierarchy2"/>
    <dgm:cxn modelId="{4E3FF9BD-1585-47DD-A009-602449B057E3}" type="presParOf" srcId="{2B9E9BE4-A737-419E-9595-42D482FA7B67}" destId="{D6B8BAEB-616B-4BB8-A3C7-5D35432DE8C7}" srcOrd="1" destOrd="0" presId="urn:microsoft.com/office/officeart/2005/8/layout/hierarchy2"/>
    <dgm:cxn modelId="{A089200A-252A-4030-91EE-B7E5F99D2FF4}" type="presParOf" srcId="{D6B8BAEB-616B-4BB8-A3C7-5D35432DE8C7}" destId="{BE0F659D-24F1-45DA-A0A8-1C6C8742CF73}" srcOrd="0" destOrd="0" presId="urn:microsoft.com/office/officeart/2005/8/layout/hierarchy2"/>
    <dgm:cxn modelId="{A4F36D98-F2D7-457D-95A6-995285CCFEA9}" type="presParOf" srcId="{BE0F659D-24F1-45DA-A0A8-1C6C8742CF73}" destId="{B5DC4F24-71C1-45F4-8987-80DD446512A5}" srcOrd="0" destOrd="0" presId="urn:microsoft.com/office/officeart/2005/8/layout/hierarchy2"/>
    <dgm:cxn modelId="{17252396-CE4E-4283-AF3F-018BE37C2AF8}" type="presParOf" srcId="{D6B8BAEB-616B-4BB8-A3C7-5D35432DE8C7}" destId="{C15AD91F-D82A-414E-A0C1-E6EAFA58949E}" srcOrd="1" destOrd="0" presId="urn:microsoft.com/office/officeart/2005/8/layout/hierarchy2"/>
    <dgm:cxn modelId="{5A982D03-2503-4BCE-A37A-C901E0F763E1}" type="presParOf" srcId="{C15AD91F-D82A-414E-A0C1-E6EAFA58949E}" destId="{102C2880-C0BC-470E-A30E-052FE23B3C98}" srcOrd="0" destOrd="0" presId="urn:microsoft.com/office/officeart/2005/8/layout/hierarchy2"/>
    <dgm:cxn modelId="{4428DA84-E92C-4B8E-97ED-A1F91DD024D4}" type="presParOf" srcId="{C15AD91F-D82A-414E-A0C1-E6EAFA58949E}" destId="{08A59C1F-19AA-4AD9-98AC-2E81360BB66D}" srcOrd="1" destOrd="0" presId="urn:microsoft.com/office/officeart/2005/8/layout/hierarchy2"/>
    <dgm:cxn modelId="{862BCE86-0AD2-4EC7-A95C-2E8707825BE3}" type="presParOf" srcId="{3E7FD875-01E2-43D4-A162-3D6FF1328723}" destId="{5D7B0281-0A09-4CF1-9837-68435F187AF4}" srcOrd="2" destOrd="0" presId="urn:microsoft.com/office/officeart/2005/8/layout/hierarchy2"/>
    <dgm:cxn modelId="{A376F723-78B9-4E06-B3A4-F74731FD4114}" type="presParOf" srcId="{5D7B0281-0A09-4CF1-9837-68435F187AF4}" destId="{C3E59276-9319-42F2-BD88-85027747A48F}" srcOrd="0" destOrd="0" presId="urn:microsoft.com/office/officeart/2005/8/layout/hierarchy2"/>
    <dgm:cxn modelId="{F42DAB54-90EA-42CC-9EF9-107BEC33066C}" type="presParOf" srcId="{3E7FD875-01E2-43D4-A162-3D6FF1328723}" destId="{6F4BEC69-64EC-4810-B2D4-AE3D6D801D2A}" srcOrd="3" destOrd="0" presId="urn:microsoft.com/office/officeart/2005/8/layout/hierarchy2"/>
    <dgm:cxn modelId="{A12B178A-F725-43ED-8431-F5450E492F5F}" type="presParOf" srcId="{6F4BEC69-64EC-4810-B2D4-AE3D6D801D2A}" destId="{D161F7E1-6F63-43FE-B0E8-BCDB6C76BC93}" srcOrd="0" destOrd="0" presId="urn:microsoft.com/office/officeart/2005/8/layout/hierarchy2"/>
    <dgm:cxn modelId="{C4D51EEA-BD50-4E24-A6AF-6B99E5115D57}" type="presParOf" srcId="{6F4BEC69-64EC-4810-B2D4-AE3D6D801D2A}" destId="{BE221E92-AA18-4ECD-9790-3707F148E6F9}" srcOrd="1" destOrd="0" presId="urn:microsoft.com/office/officeart/2005/8/layout/hierarchy2"/>
    <dgm:cxn modelId="{C854B05A-4F79-4E48-B958-AB230651606F}" type="presParOf" srcId="{BE221E92-AA18-4ECD-9790-3707F148E6F9}" destId="{03F824D1-1141-4BC5-8A20-752E318F0FE8}" srcOrd="0" destOrd="0" presId="urn:microsoft.com/office/officeart/2005/8/layout/hierarchy2"/>
    <dgm:cxn modelId="{BEE9FCBE-5403-4A86-999F-6990243C222E}" type="presParOf" srcId="{03F824D1-1141-4BC5-8A20-752E318F0FE8}" destId="{27662394-0A4A-4F7C-A2D7-377715B6C9F7}" srcOrd="0" destOrd="0" presId="urn:microsoft.com/office/officeart/2005/8/layout/hierarchy2"/>
    <dgm:cxn modelId="{72175E4A-024D-40A5-BCF8-9CABB33CFC25}" type="presParOf" srcId="{BE221E92-AA18-4ECD-9790-3707F148E6F9}" destId="{D5AB151D-298E-462A-902F-EAC815811983}" srcOrd="1" destOrd="0" presId="urn:microsoft.com/office/officeart/2005/8/layout/hierarchy2"/>
    <dgm:cxn modelId="{40D45E99-4907-468C-A465-1F894D226564}" type="presParOf" srcId="{D5AB151D-298E-462A-902F-EAC815811983}" destId="{24D4431A-DBE0-4222-A863-3BFC6B19E202}" srcOrd="0" destOrd="0" presId="urn:microsoft.com/office/officeart/2005/8/layout/hierarchy2"/>
    <dgm:cxn modelId="{07EA35E2-D37F-404C-8CA8-8EEFE416FFB0}" type="presParOf" srcId="{D5AB151D-298E-462A-902F-EAC815811983}" destId="{1D426C6F-F27E-4387-AFA1-C8037BAE0BA6}" srcOrd="1" destOrd="0" presId="urn:microsoft.com/office/officeart/2005/8/layout/hierarchy2"/>
    <dgm:cxn modelId="{A733BB31-19F4-40BD-A2EB-D9F6220FF667}" type="presParOf" srcId="{1D426C6F-F27E-4387-AFA1-C8037BAE0BA6}" destId="{4FC39225-E434-40EC-8798-5D4C50A5F7AF}" srcOrd="0" destOrd="0" presId="urn:microsoft.com/office/officeart/2005/8/layout/hierarchy2"/>
    <dgm:cxn modelId="{F2C340F7-57AA-4EC1-87FA-CAC5F4227947}" type="presParOf" srcId="{4FC39225-E434-40EC-8798-5D4C50A5F7AF}" destId="{4E74AE0D-4019-4CC6-82F9-84998E83EBEA}" srcOrd="0" destOrd="0" presId="urn:microsoft.com/office/officeart/2005/8/layout/hierarchy2"/>
    <dgm:cxn modelId="{7A7B46EC-3B94-4DEB-BA65-DA317333F9C3}" type="presParOf" srcId="{1D426C6F-F27E-4387-AFA1-C8037BAE0BA6}" destId="{98219F68-4D98-4D9A-82B2-5C18B1E9A11A}" srcOrd="1" destOrd="0" presId="urn:microsoft.com/office/officeart/2005/8/layout/hierarchy2"/>
    <dgm:cxn modelId="{CFA5815A-1097-4A85-97F1-1A1FACB09E82}" type="presParOf" srcId="{98219F68-4D98-4D9A-82B2-5C18B1E9A11A}" destId="{AC3C8289-6442-4B78-B810-C7E9585ED62F}" srcOrd="0" destOrd="0" presId="urn:microsoft.com/office/officeart/2005/8/layout/hierarchy2"/>
    <dgm:cxn modelId="{3C31C4C8-07A9-4A2B-87E2-82A4BDD60108}" type="presParOf" srcId="{98219F68-4D98-4D9A-82B2-5C18B1E9A11A}" destId="{C68BFBA2-18EC-484E-9F2A-50AC548CD144}" srcOrd="1" destOrd="0" presId="urn:microsoft.com/office/officeart/2005/8/layout/hierarchy2"/>
    <dgm:cxn modelId="{B5F1A292-A824-4654-BF33-7CD4081A5948}" type="presParOf" srcId="{BE221E92-AA18-4ECD-9790-3707F148E6F9}" destId="{18656E61-60BE-455D-A4A6-A0080775B7DF}" srcOrd="2" destOrd="0" presId="urn:microsoft.com/office/officeart/2005/8/layout/hierarchy2"/>
    <dgm:cxn modelId="{4AC5FE97-5FB1-4B0B-A4BC-3272AD60D841}" type="presParOf" srcId="{18656E61-60BE-455D-A4A6-A0080775B7DF}" destId="{15A3B7CF-C725-4146-BB5C-673B1AE77309}" srcOrd="0" destOrd="0" presId="urn:microsoft.com/office/officeart/2005/8/layout/hierarchy2"/>
    <dgm:cxn modelId="{1FC647FB-4AC2-4308-8E9A-B8C3D82EA7EA}" type="presParOf" srcId="{BE221E92-AA18-4ECD-9790-3707F148E6F9}" destId="{DA7BC603-9E0D-4088-B285-02E32FFBE17D}" srcOrd="3" destOrd="0" presId="urn:microsoft.com/office/officeart/2005/8/layout/hierarchy2"/>
    <dgm:cxn modelId="{19194A2A-CF07-4713-8FBF-35036F3D78EC}" type="presParOf" srcId="{DA7BC603-9E0D-4088-B285-02E32FFBE17D}" destId="{3E399FF3-F92D-424B-AA8F-A56F43C0BD83}" srcOrd="0" destOrd="0" presId="urn:microsoft.com/office/officeart/2005/8/layout/hierarchy2"/>
    <dgm:cxn modelId="{BCEE1575-FDB3-4B86-BB67-DC73E312CE9E}" type="presParOf" srcId="{DA7BC603-9E0D-4088-B285-02E32FFBE17D}" destId="{18B2FF7B-83EC-41CE-8A95-FB793B41BFDF}" srcOrd="1" destOrd="0" presId="urn:microsoft.com/office/officeart/2005/8/layout/hierarchy2"/>
    <dgm:cxn modelId="{617158DC-7D42-460B-934B-672AD23EE282}" type="presParOf" srcId="{18B2FF7B-83EC-41CE-8A95-FB793B41BFDF}" destId="{C7B2188E-38F5-4271-98EE-9732CA9C94BC}" srcOrd="0" destOrd="0" presId="urn:microsoft.com/office/officeart/2005/8/layout/hierarchy2"/>
    <dgm:cxn modelId="{577A29FE-E1AB-424E-BCB0-8123F8A6BB55}" type="presParOf" srcId="{C7B2188E-38F5-4271-98EE-9732CA9C94BC}" destId="{8980547C-7975-4BD7-8924-CD49411F0379}" srcOrd="0" destOrd="0" presId="urn:microsoft.com/office/officeart/2005/8/layout/hierarchy2"/>
    <dgm:cxn modelId="{1519C49D-20BF-4967-AA01-6FCCA4BFD706}" type="presParOf" srcId="{18B2FF7B-83EC-41CE-8A95-FB793B41BFDF}" destId="{D2DD1623-BC0F-4F51-9286-581C36468FF7}" srcOrd="1" destOrd="0" presId="urn:microsoft.com/office/officeart/2005/8/layout/hierarchy2"/>
    <dgm:cxn modelId="{65B16CFC-6EDB-44D0-9A6A-DFEBE095177A}" type="presParOf" srcId="{D2DD1623-BC0F-4F51-9286-581C36468FF7}" destId="{F178C799-14E5-41BA-BDD4-6DA6851C779C}" srcOrd="0" destOrd="0" presId="urn:microsoft.com/office/officeart/2005/8/layout/hierarchy2"/>
    <dgm:cxn modelId="{3E209CBE-B9E8-4CF2-8730-4CD8998910BE}" type="presParOf" srcId="{D2DD1623-BC0F-4F51-9286-581C36468FF7}" destId="{52BFF269-664B-4117-AC64-A77BC1F5E053}" srcOrd="1" destOrd="0" presId="urn:microsoft.com/office/officeart/2005/8/layout/hierarchy2"/>
    <dgm:cxn modelId="{1C17517B-4471-4494-852F-682189623A77}" type="presParOf" srcId="{52BFF269-664B-4117-AC64-A77BC1F5E053}" destId="{14EADC8C-E3BB-4497-9383-AA3EEC461AC2}" srcOrd="0" destOrd="0" presId="urn:microsoft.com/office/officeart/2005/8/layout/hierarchy2"/>
    <dgm:cxn modelId="{DEE58A45-C7C7-431C-AF9B-3FBED67363A4}" type="presParOf" srcId="{14EADC8C-E3BB-4497-9383-AA3EEC461AC2}" destId="{7A249EFD-8B3E-42E0-A23D-E1FA33598AE9}" srcOrd="0" destOrd="0" presId="urn:microsoft.com/office/officeart/2005/8/layout/hierarchy2"/>
    <dgm:cxn modelId="{F1066D70-21B1-44AC-BA3A-0F9A69D2FABD}" type="presParOf" srcId="{52BFF269-664B-4117-AC64-A77BC1F5E053}" destId="{12E22553-8DBD-4206-9E6D-57A810D31B1C}" srcOrd="1" destOrd="0" presId="urn:microsoft.com/office/officeart/2005/8/layout/hierarchy2"/>
    <dgm:cxn modelId="{1B0D9ECB-04F7-4C5D-BE8B-6C94F9F9122A}" type="presParOf" srcId="{12E22553-8DBD-4206-9E6D-57A810D31B1C}" destId="{DB1AE943-884A-46B4-9EAB-DD85680CEFB8}" srcOrd="0" destOrd="0" presId="urn:microsoft.com/office/officeart/2005/8/layout/hierarchy2"/>
    <dgm:cxn modelId="{06B91BFE-104F-4491-88D3-506083FDB433}" type="presParOf" srcId="{12E22553-8DBD-4206-9E6D-57A810D31B1C}" destId="{127CD298-1BC9-4255-B6C8-D96C3D3428B7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62CCE18E-D466-4BBA-AD9C-6FF135C904A4}" type="doc">
      <dgm:prSet loTypeId="urn:microsoft.com/office/officeart/2009/3/layout/HorizontalOrganizationChart" loCatId="hierarchy" qsTypeId="urn:microsoft.com/office/officeart/2005/8/quickstyle/3d1" qsCatId="3D" csTypeId="urn:microsoft.com/office/officeart/2005/8/colors/colorful2" csCatId="colorful" phldr="1"/>
      <dgm:spPr/>
      <dgm:t>
        <a:bodyPr/>
        <a:lstStyle/>
        <a:p>
          <a:endParaRPr lang="zh-CN" altLang="en-US"/>
        </a:p>
      </dgm:t>
    </dgm:pt>
    <dgm:pt modelId="{C06A35CA-7E74-4B1F-80A1-77DAC97871A0}">
      <dgm:prSet phldrT="[文本]"/>
      <dgm:spPr/>
      <dgm:t>
        <a:bodyPr/>
        <a:lstStyle/>
        <a:p>
          <a:r>
            <a:rPr lang="zh-CN" altLang="en-US" dirty="0" smtClean="0"/>
            <a:t>技术供给</a:t>
          </a:r>
          <a:endParaRPr lang="zh-CN" altLang="en-US" dirty="0"/>
        </a:p>
      </dgm:t>
    </dgm:pt>
    <dgm:pt modelId="{BB7F0DB7-55A2-4AFD-AF0F-B47E097BB291}" type="parTrans" cxnId="{DFF562EC-1169-469F-A2E8-801BBB1148E5}">
      <dgm:prSet/>
      <dgm:spPr/>
      <dgm:t>
        <a:bodyPr/>
        <a:lstStyle/>
        <a:p>
          <a:endParaRPr lang="zh-CN" altLang="en-US"/>
        </a:p>
      </dgm:t>
    </dgm:pt>
    <dgm:pt modelId="{D705907A-9B03-497B-8143-731230F84559}" type="sibTrans" cxnId="{DFF562EC-1169-469F-A2E8-801BBB1148E5}">
      <dgm:prSet/>
      <dgm:spPr/>
      <dgm:t>
        <a:bodyPr/>
        <a:lstStyle/>
        <a:p>
          <a:endParaRPr lang="zh-CN" altLang="en-US"/>
        </a:p>
      </dgm:t>
    </dgm:pt>
    <dgm:pt modelId="{87B0FF94-B950-451F-BB8A-A1EF34A617DB}">
      <dgm:prSet phldrT="[文本]"/>
      <dgm:spPr/>
      <dgm:t>
        <a:bodyPr/>
        <a:lstStyle/>
        <a:p>
          <a:r>
            <a:rPr lang="zh-CN" altLang="en-US" dirty="0" smtClean="0"/>
            <a:t>产业</a:t>
          </a:r>
          <a:endParaRPr lang="zh-CN" altLang="en-US" dirty="0"/>
        </a:p>
      </dgm:t>
    </dgm:pt>
    <dgm:pt modelId="{9F017359-1879-45AB-8EA2-C0EDF4DE1094}" type="parTrans" cxnId="{2F8AB91C-3614-4A65-A523-C858CF48D5CA}">
      <dgm:prSet/>
      <dgm:spPr/>
      <dgm:t>
        <a:bodyPr/>
        <a:lstStyle/>
        <a:p>
          <a:endParaRPr lang="zh-CN" altLang="en-US"/>
        </a:p>
      </dgm:t>
    </dgm:pt>
    <dgm:pt modelId="{2FC79505-D366-4755-8E48-DE78146A3CE1}" type="sibTrans" cxnId="{2F8AB91C-3614-4A65-A523-C858CF48D5CA}">
      <dgm:prSet/>
      <dgm:spPr/>
      <dgm:t>
        <a:bodyPr/>
        <a:lstStyle/>
        <a:p>
          <a:endParaRPr lang="zh-CN" altLang="en-US"/>
        </a:p>
      </dgm:t>
    </dgm:pt>
    <dgm:pt modelId="{44710912-5681-47A9-9185-39F62D23F70B}">
      <dgm:prSet phldrT="[文本]"/>
      <dgm:spPr/>
      <dgm:t>
        <a:bodyPr/>
        <a:lstStyle/>
        <a:p>
          <a:r>
            <a:rPr lang="zh-CN" altLang="en-US" dirty="0" smtClean="0"/>
            <a:t>农产品加工</a:t>
          </a:r>
          <a:endParaRPr lang="zh-CN" altLang="en-US" dirty="0"/>
        </a:p>
      </dgm:t>
    </dgm:pt>
    <dgm:pt modelId="{F197C3A9-E267-498F-A8B8-7DF99AEC89C9}" type="parTrans" cxnId="{BFD1BFEC-E797-4522-BBBE-24369FEEDB18}">
      <dgm:prSet/>
      <dgm:spPr/>
      <dgm:t>
        <a:bodyPr/>
        <a:lstStyle/>
        <a:p>
          <a:endParaRPr lang="zh-CN" altLang="en-US"/>
        </a:p>
      </dgm:t>
    </dgm:pt>
    <dgm:pt modelId="{500852F7-7776-458C-8852-339A662E8216}" type="sibTrans" cxnId="{BFD1BFEC-E797-4522-BBBE-24369FEEDB18}">
      <dgm:prSet/>
      <dgm:spPr/>
      <dgm:t>
        <a:bodyPr/>
        <a:lstStyle/>
        <a:p>
          <a:endParaRPr lang="zh-CN" altLang="en-US"/>
        </a:p>
      </dgm:t>
    </dgm:pt>
    <dgm:pt modelId="{D2165B1F-17C3-4037-9973-1E22554CD3DD}">
      <dgm:prSet phldrT="[文本]"/>
      <dgm:spPr/>
      <dgm:t>
        <a:bodyPr/>
        <a:lstStyle/>
        <a:p>
          <a:r>
            <a:rPr lang="zh-CN" altLang="en-US" dirty="0" smtClean="0"/>
            <a:t>优良品种</a:t>
          </a:r>
          <a:endParaRPr lang="zh-CN" altLang="en-US" dirty="0"/>
        </a:p>
      </dgm:t>
    </dgm:pt>
    <dgm:pt modelId="{65CE78A3-04E5-49F1-97BB-EE37D353982F}" type="parTrans" cxnId="{EC37C57A-D73A-45B2-BBCB-6DB2C843DDF6}">
      <dgm:prSet/>
      <dgm:spPr/>
      <dgm:t>
        <a:bodyPr/>
        <a:lstStyle/>
        <a:p>
          <a:endParaRPr lang="zh-CN" altLang="en-US"/>
        </a:p>
      </dgm:t>
    </dgm:pt>
    <dgm:pt modelId="{70418302-4E65-4C38-A186-54D557D7C155}" type="sibTrans" cxnId="{EC37C57A-D73A-45B2-BBCB-6DB2C843DDF6}">
      <dgm:prSet/>
      <dgm:spPr/>
      <dgm:t>
        <a:bodyPr/>
        <a:lstStyle/>
        <a:p>
          <a:endParaRPr lang="zh-CN" altLang="en-US"/>
        </a:p>
      </dgm:t>
    </dgm:pt>
    <dgm:pt modelId="{A013C421-BAFF-4E21-ACF4-FBFBF6C7F130}">
      <dgm:prSet phldrT="[文本]"/>
      <dgm:spPr/>
      <dgm:t>
        <a:bodyPr/>
        <a:lstStyle/>
        <a:p>
          <a:r>
            <a:rPr lang="zh-CN" altLang="en-US" dirty="0" smtClean="0"/>
            <a:t>种养技术</a:t>
          </a:r>
          <a:endParaRPr lang="zh-CN" altLang="en-US" dirty="0"/>
        </a:p>
      </dgm:t>
    </dgm:pt>
    <dgm:pt modelId="{9838494B-0D4E-4353-81DC-EBAF61D8675F}" type="parTrans" cxnId="{3328212B-9786-483F-BF40-08104E534E7E}">
      <dgm:prSet/>
      <dgm:spPr/>
      <dgm:t>
        <a:bodyPr/>
        <a:lstStyle/>
        <a:p>
          <a:endParaRPr lang="zh-CN" altLang="en-US"/>
        </a:p>
      </dgm:t>
    </dgm:pt>
    <dgm:pt modelId="{82DF8BDA-843F-4741-8229-C054E8115E5C}" type="sibTrans" cxnId="{3328212B-9786-483F-BF40-08104E534E7E}">
      <dgm:prSet/>
      <dgm:spPr/>
      <dgm:t>
        <a:bodyPr/>
        <a:lstStyle/>
        <a:p>
          <a:endParaRPr lang="zh-CN" altLang="en-US"/>
        </a:p>
      </dgm:t>
    </dgm:pt>
    <dgm:pt modelId="{69365B24-62E1-4443-8243-BE06DB1F0728}">
      <dgm:prSet phldrT="[文本]"/>
      <dgm:spPr/>
      <dgm:t>
        <a:bodyPr/>
        <a:lstStyle/>
        <a:p>
          <a:r>
            <a:rPr lang="zh-CN" altLang="en-US" dirty="0" smtClean="0"/>
            <a:t>储存保鲜</a:t>
          </a:r>
          <a:endParaRPr lang="zh-CN" altLang="en-US" dirty="0"/>
        </a:p>
      </dgm:t>
    </dgm:pt>
    <dgm:pt modelId="{02B1617E-A44C-446F-9C6B-BADBF5CFDF54}" type="parTrans" cxnId="{C89C63DF-C9C8-4526-98FD-E98CBB1C531A}">
      <dgm:prSet/>
      <dgm:spPr/>
      <dgm:t>
        <a:bodyPr/>
        <a:lstStyle/>
        <a:p>
          <a:endParaRPr lang="zh-CN" altLang="en-US"/>
        </a:p>
      </dgm:t>
    </dgm:pt>
    <dgm:pt modelId="{59B8838B-706B-4100-B641-319F8C5E5215}" type="sibTrans" cxnId="{C89C63DF-C9C8-4526-98FD-E98CBB1C531A}">
      <dgm:prSet/>
      <dgm:spPr/>
      <dgm:t>
        <a:bodyPr/>
        <a:lstStyle/>
        <a:p>
          <a:endParaRPr lang="zh-CN" altLang="en-US"/>
        </a:p>
      </dgm:t>
    </dgm:pt>
    <dgm:pt modelId="{E74EE3D2-7DDF-4EC7-B0ED-0DEE3C915616}">
      <dgm:prSet phldrT="[文本]"/>
      <dgm:spPr/>
      <dgm:t>
        <a:bodyPr/>
        <a:lstStyle/>
        <a:p>
          <a:r>
            <a:rPr lang="zh-CN" altLang="en-US" dirty="0" smtClean="0"/>
            <a:t>冷链物流</a:t>
          </a:r>
          <a:endParaRPr lang="zh-CN" altLang="en-US" dirty="0"/>
        </a:p>
      </dgm:t>
    </dgm:pt>
    <dgm:pt modelId="{5CEC9D67-EC00-4F38-BB40-6A0CAF953138}" type="parTrans" cxnId="{633A1A50-F81B-423D-8276-B9BE85C51F18}">
      <dgm:prSet/>
      <dgm:spPr/>
      <dgm:t>
        <a:bodyPr/>
        <a:lstStyle/>
        <a:p>
          <a:endParaRPr lang="zh-CN" altLang="en-US"/>
        </a:p>
      </dgm:t>
    </dgm:pt>
    <dgm:pt modelId="{1BE496AF-313B-4C6C-92F3-925A29AAE341}" type="sibTrans" cxnId="{633A1A50-F81B-423D-8276-B9BE85C51F18}">
      <dgm:prSet/>
      <dgm:spPr/>
      <dgm:t>
        <a:bodyPr/>
        <a:lstStyle/>
        <a:p>
          <a:endParaRPr lang="zh-CN" altLang="en-US"/>
        </a:p>
      </dgm:t>
    </dgm:pt>
    <dgm:pt modelId="{D16F10F8-F840-4051-B1BB-5C9E66FD2FCC}" type="pres">
      <dgm:prSet presAssocID="{62CCE18E-D466-4BBA-AD9C-6FF135C904A4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zh-CN" altLang="en-US"/>
        </a:p>
      </dgm:t>
    </dgm:pt>
    <dgm:pt modelId="{07969938-D170-46A7-A333-B7A183D12E45}" type="pres">
      <dgm:prSet presAssocID="{C06A35CA-7E74-4B1F-80A1-77DAC97871A0}" presName="hierRoot1" presStyleCnt="0">
        <dgm:presLayoutVars>
          <dgm:hierBranch val="init"/>
        </dgm:presLayoutVars>
      </dgm:prSet>
      <dgm:spPr/>
    </dgm:pt>
    <dgm:pt modelId="{863B069A-70C3-47E3-8459-B25A164C3BBD}" type="pres">
      <dgm:prSet presAssocID="{C06A35CA-7E74-4B1F-80A1-77DAC97871A0}" presName="rootComposite1" presStyleCnt="0"/>
      <dgm:spPr/>
    </dgm:pt>
    <dgm:pt modelId="{B7B819D9-53A4-43AD-818F-5B46A130C603}" type="pres">
      <dgm:prSet presAssocID="{C06A35CA-7E74-4B1F-80A1-77DAC97871A0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D5CFD3FC-3EC2-41EC-928C-9733A8D2D49C}" type="pres">
      <dgm:prSet presAssocID="{C06A35CA-7E74-4B1F-80A1-77DAC97871A0}" presName="rootConnector1" presStyleLbl="node1" presStyleIdx="0" presStyleCnt="0"/>
      <dgm:spPr/>
      <dgm:t>
        <a:bodyPr/>
        <a:lstStyle/>
        <a:p>
          <a:endParaRPr lang="zh-CN" altLang="en-US"/>
        </a:p>
      </dgm:t>
    </dgm:pt>
    <dgm:pt modelId="{0962258B-ED33-472D-AC99-71211C95454C}" type="pres">
      <dgm:prSet presAssocID="{C06A35CA-7E74-4B1F-80A1-77DAC97871A0}" presName="hierChild2" presStyleCnt="0"/>
      <dgm:spPr/>
    </dgm:pt>
    <dgm:pt modelId="{5B9AA29D-405F-4F52-A2A3-1D814716B072}" type="pres">
      <dgm:prSet presAssocID="{9F017359-1879-45AB-8EA2-C0EDF4DE1094}" presName="Name64" presStyleLbl="parChTrans1D2" presStyleIdx="0" presStyleCnt="1"/>
      <dgm:spPr/>
      <dgm:t>
        <a:bodyPr/>
        <a:lstStyle/>
        <a:p>
          <a:endParaRPr lang="zh-CN" altLang="en-US"/>
        </a:p>
      </dgm:t>
    </dgm:pt>
    <dgm:pt modelId="{4EFCB993-D6A3-4DAE-A251-389B35A44607}" type="pres">
      <dgm:prSet presAssocID="{87B0FF94-B950-451F-BB8A-A1EF34A617DB}" presName="hierRoot2" presStyleCnt="0">
        <dgm:presLayoutVars>
          <dgm:hierBranch val="init"/>
        </dgm:presLayoutVars>
      </dgm:prSet>
      <dgm:spPr/>
    </dgm:pt>
    <dgm:pt modelId="{7A499551-E372-4A4A-ACD9-5F68A1092521}" type="pres">
      <dgm:prSet presAssocID="{87B0FF94-B950-451F-BB8A-A1EF34A617DB}" presName="rootComposite" presStyleCnt="0"/>
      <dgm:spPr/>
    </dgm:pt>
    <dgm:pt modelId="{F6307C3C-E439-4B14-A793-F2D646BEDAD1}" type="pres">
      <dgm:prSet presAssocID="{87B0FF94-B950-451F-BB8A-A1EF34A617DB}" presName="rootText" presStyleLbl="node2" presStyleIdx="0" presStyleCnt="1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3EABCB4B-705F-4D8B-92B6-8EBA4CF9C96E}" type="pres">
      <dgm:prSet presAssocID="{87B0FF94-B950-451F-BB8A-A1EF34A617DB}" presName="rootConnector" presStyleLbl="node2" presStyleIdx="0" presStyleCnt="1"/>
      <dgm:spPr/>
      <dgm:t>
        <a:bodyPr/>
        <a:lstStyle/>
        <a:p>
          <a:endParaRPr lang="zh-CN" altLang="en-US"/>
        </a:p>
      </dgm:t>
    </dgm:pt>
    <dgm:pt modelId="{79763844-CA68-4B7B-9074-C4FE0216661D}" type="pres">
      <dgm:prSet presAssocID="{87B0FF94-B950-451F-BB8A-A1EF34A617DB}" presName="hierChild4" presStyleCnt="0"/>
      <dgm:spPr/>
    </dgm:pt>
    <dgm:pt modelId="{F86A4644-5D93-4F18-8D0C-A1CF8298B6B1}" type="pres">
      <dgm:prSet presAssocID="{65CE78A3-04E5-49F1-97BB-EE37D353982F}" presName="Name64" presStyleLbl="parChTrans1D3" presStyleIdx="0" presStyleCnt="5"/>
      <dgm:spPr/>
      <dgm:t>
        <a:bodyPr/>
        <a:lstStyle/>
        <a:p>
          <a:endParaRPr lang="zh-CN" altLang="en-US"/>
        </a:p>
      </dgm:t>
    </dgm:pt>
    <dgm:pt modelId="{E49E8F69-E6E3-4646-8762-1E5620F90B78}" type="pres">
      <dgm:prSet presAssocID="{D2165B1F-17C3-4037-9973-1E22554CD3DD}" presName="hierRoot2" presStyleCnt="0">
        <dgm:presLayoutVars>
          <dgm:hierBranch val="init"/>
        </dgm:presLayoutVars>
      </dgm:prSet>
      <dgm:spPr/>
    </dgm:pt>
    <dgm:pt modelId="{8A38A7C3-4FB5-48A0-A0AC-A163005AE2CB}" type="pres">
      <dgm:prSet presAssocID="{D2165B1F-17C3-4037-9973-1E22554CD3DD}" presName="rootComposite" presStyleCnt="0"/>
      <dgm:spPr/>
    </dgm:pt>
    <dgm:pt modelId="{19ECF3DB-2ADF-4EE8-8395-0CBD5CEB940A}" type="pres">
      <dgm:prSet presAssocID="{D2165B1F-17C3-4037-9973-1E22554CD3DD}" presName="rootText" presStyleLbl="node3" presStyleIdx="0" presStyleCnt="5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33334C73-F615-42C0-A4A4-6310FA830973}" type="pres">
      <dgm:prSet presAssocID="{D2165B1F-17C3-4037-9973-1E22554CD3DD}" presName="rootConnector" presStyleLbl="node3" presStyleIdx="0" presStyleCnt="5"/>
      <dgm:spPr/>
      <dgm:t>
        <a:bodyPr/>
        <a:lstStyle/>
        <a:p>
          <a:endParaRPr lang="zh-CN" altLang="en-US"/>
        </a:p>
      </dgm:t>
    </dgm:pt>
    <dgm:pt modelId="{CD43BCAA-0C9B-41F9-8BEE-0705A6EC14E2}" type="pres">
      <dgm:prSet presAssocID="{D2165B1F-17C3-4037-9973-1E22554CD3DD}" presName="hierChild4" presStyleCnt="0"/>
      <dgm:spPr/>
    </dgm:pt>
    <dgm:pt modelId="{F833702B-D0A3-4008-BC37-9F90C9D22AA6}" type="pres">
      <dgm:prSet presAssocID="{D2165B1F-17C3-4037-9973-1E22554CD3DD}" presName="hierChild5" presStyleCnt="0"/>
      <dgm:spPr/>
    </dgm:pt>
    <dgm:pt modelId="{67A6DD2B-CC78-4CEB-806B-E7B160083CE3}" type="pres">
      <dgm:prSet presAssocID="{9838494B-0D4E-4353-81DC-EBAF61D8675F}" presName="Name64" presStyleLbl="parChTrans1D3" presStyleIdx="1" presStyleCnt="5"/>
      <dgm:spPr/>
      <dgm:t>
        <a:bodyPr/>
        <a:lstStyle/>
        <a:p>
          <a:endParaRPr lang="zh-CN" altLang="en-US"/>
        </a:p>
      </dgm:t>
    </dgm:pt>
    <dgm:pt modelId="{5B4663AD-D2B0-4594-84D4-55D223FBE3A1}" type="pres">
      <dgm:prSet presAssocID="{A013C421-BAFF-4E21-ACF4-FBFBF6C7F130}" presName="hierRoot2" presStyleCnt="0">
        <dgm:presLayoutVars>
          <dgm:hierBranch val="init"/>
        </dgm:presLayoutVars>
      </dgm:prSet>
      <dgm:spPr/>
    </dgm:pt>
    <dgm:pt modelId="{7C956259-D266-4CDD-A513-2D82D3D245F5}" type="pres">
      <dgm:prSet presAssocID="{A013C421-BAFF-4E21-ACF4-FBFBF6C7F130}" presName="rootComposite" presStyleCnt="0"/>
      <dgm:spPr/>
    </dgm:pt>
    <dgm:pt modelId="{D8BA7DC2-DD7F-4141-AC94-C30424635722}" type="pres">
      <dgm:prSet presAssocID="{A013C421-BAFF-4E21-ACF4-FBFBF6C7F130}" presName="rootText" presStyleLbl="node3" presStyleIdx="1" presStyleCnt="5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1D7D611E-C349-4F58-8C7F-D0BDCD5DB0BE}" type="pres">
      <dgm:prSet presAssocID="{A013C421-BAFF-4E21-ACF4-FBFBF6C7F130}" presName="rootConnector" presStyleLbl="node3" presStyleIdx="1" presStyleCnt="5"/>
      <dgm:spPr/>
      <dgm:t>
        <a:bodyPr/>
        <a:lstStyle/>
        <a:p>
          <a:endParaRPr lang="zh-CN" altLang="en-US"/>
        </a:p>
      </dgm:t>
    </dgm:pt>
    <dgm:pt modelId="{4A48DB55-9838-4642-A758-34CA64674669}" type="pres">
      <dgm:prSet presAssocID="{A013C421-BAFF-4E21-ACF4-FBFBF6C7F130}" presName="hierChild4" presStyleCnt="0"/>
      <dgm:spPr/>
    </dgm:pt>
    <dgm:pt modelId="{80AEB4A2-C515-4AF2-B977-AE25B427A260}" type="pres">
      <dgm:prSet presAssocID="{A013C421-BAFF-4E21-ACF4-FBFBF6C7F130}" presName="hierChild5" presStyleCnt="0"/>
      <dgm:spPr/>
    </dgm:pt>
    <dgm:pt modelId="{37FDE676-0EC3-4990-AD27-D07E737C7EE7}" type="pres">
      <dgm:prSet presAssocID="{F197C3A9-E267-498F-A8B8-7DF99AEC89C9}" presName="Name64" presStyleLbl="parChTrans1D3" presStyleIdx="2" presStyleCnt="5"/>
      <dgm:spPr/>
      <dgm:t>
        <a:bodyPr/>
        <a:lstStyle/>
        <a:p>
          <a:endParaRPr lang="zh-CN" altLang="en-US"/>
        </a:p>
      </dgm:t>
    </dgm:pt>
    <dgm:pt modelId="{1A0057BB-E046-4812-85F0-7C400099DB71}" type="pres">
      <dgm:prSet presAssocID="{44710912-5681-47A9-9185-39F62D23F70B}" presName="hierRoot2" presStyleCnt="0">
        <dgm:presLayoutVars>
          <dgm:hierBranch val="init"/>
        </dgm:presLayoutVars>
      </dgm:prSet>
      <dgm:spPr/>
    </dgm:pt>
    <dgm:pt modelId="{8AE3600D-31E3-48C3-B10C-6AB18B2FBB37}" type="pres">
      <dgm:prSet presAssocID="{44710912-5681-47A9-9185-39F62D23F70B}" presName="rootComposite" presStyleCnt="0"/>
      <dgm:spPr/>
    </dgm:pt>
    <dgm:pt modelId="{6C2D7A3A-36F0-431C-82B6-F9B88A9B5912}" type="pres">
      <dgm:prSet presAssocID="{44710912-5681-47A9-9185-39F62D23F70B}" presName="rootText" presStyleLbl="node3" presStyleIdx="2" presStyleCnt="5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2E6568AF-086B-4EAD-A8A0-6DAB6B2D0ECE}" type="pres">
      <dgm:prSet presAssocID="{44710912-5681-47A9-9185-39F62D23F70B}" presName="rootConnector" presStyleLbl="node3" presStyleIdx="2" presStyleCnt="5"/>
      <dgm:spPr/>
      <dgm:t>
        <a:bodyPr/>
        <a:lstStyle/>
        <a:p>
          <a:endParaRPr lang="zh-CN" altLang="en-US"/>
        </a:p>
      </dgm:t>
    </dgm:pt>
    <dgm:pt modelId="{D65741D5-E7E4-4B01-BB27-2BC3F55B9BEF}" type="pres">
      <dgm:prSet presAssocID="{44710912-5681-47A9-9185-39F62D23F70B}" presName="hierChild4" presStyleCnt="0"/>
      <dgm:spPr/>
    </dgm:pt>
    <dgm:pt modelId="{05A29000-9C21-4027-A8A6-C19D9FB9CCC5}" type="pres">
      <dgm:prSet presAssocID="{44710912-5681-47A9-9185-39F62D23F70B}" presName="hierChild5" presStyleCnt="0"/>
      <dgm:spPr/>
    </dgm:pt>
    <dgm:pt modelId="{ECC7E530-502D-4C1F-912E-7742423B10BC}" type="pres">
      <dgm:prSet presAssocID="{02B1617E-A44C-446F-9C6B-BADBF5CFDF54}" presName="Name64" presStyleLbl="parChTrans1D3" presStyleIdx="3" presStyleCnt="5"/>
      <dgm:spPr/>
      <dgm:t>
        <a:bodyPr/>
        <a:lstStyle/>
        <a:p>
          <a:endParaRPr lang="zh-CN" altLang="en-US"/>
        </a:p>
      </dgm:t>
    </dgm:pt>
    <dgm:pt modelId="{2CBD109E-8413-405F-987E-C1BB68231336}" type="pres">
      <dgm:prSet presAssocID="{69365B24-62E1-4443-8243-BE06DB1F0728}" presName="hierRoot2" presStyleCnt="0">
        <dgm:presLayoutVars>
          <dgm:hierBranch val="init"/>
        </dgm:presLayoutVars>
      </dgm:prSet>
      <dgm:spPr/>
    </dgm:pt>
    <dgm:pt modelId="{0DAB2FDE-EC7A-4472-95A0-3D843802491B}" type="pres">
      <dgm:prSet presAssocID="{69365B24-62E1-4443-8243-BE06DB1F0728}" presName="rootComposite" presStyleCnt="0"/>
      <dgm:spPr/>
    </dgm:pt>
    <dgm:pt modelId="{555D7311-5892-4134-B8B8-02E6443D5117}" type="pres">
      <dgm:prSet presAssocID="{69365B24-62E1-4443-8243-BE06DB1F0728}" presName="rootText" presStyleLbl="node3" presStyleIdx="3" presStyleCnt="5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B96DF92D-7507-4371-ABD7-5071D5820174}" type="pres">
      <dgm:prSet presAssocID="{69365B24-62E1-4443-8243-BE06DB1F0728}" presName="rootConnector" presStyleLbl="node3" presStyleIdx="3" presStyleCnt="5"/>
      <dgm:spPr/>
      <dgm:t>
        <a:bodyPr/>
        <a:lstStyle/>
        <a:p>
          <a:endParaRPr lang="zh-CN" altLang="en-US"/>
        </a:p>
      </dgm:t>
    </dgm:pt>
    <dgm:pt modelId="{15185BC2-1A4A-411E-B91B-836BEDCF118C}" type="pres">
      <dgm:prSet presAssocID="{69365B24-62E1-4443-8243-BE06DB1F0728}" presName="hierChild4" presStyleCnt="0"/>
      <dgm:spPr/>
    </dgm:pt>
    <dgm:pt modelId="{4A2256C0-5010-4701-9B7D-D085169277E1}" type="pres">
      <dgm:prSet presAssocID="{69365B24-62E1-4443-8243-BE06DB1F0728}" presName="hierChild5" presStyleCnt="0"/>
      <dgm:spPr/>
    </dgm:pt>
    <dgm:pt modelId="{2ED2E762-86F0-407D-89A9-3A6A93BFC371}" type="pres">
      <dgm:prSet presAssocID="{5CEC9D67-EC00-4F38-BB40-6A0CAF953138}" presName="Name64" presStyleLbl="parChTrans1D3" presStyleIdx="4" presStyleCnt="5"/>
      <dgm:spPr/>
      <dgm:t>
        <a:bodyPr/>
        <a:lstStyle/>
        <a:p>
          <a:endParaRPr lang="zh-CN" altLang="en-US"/>
        </a:p>
      </dgm:t>
    </dgm:pt>
    <dgm:pt modelId="{9A1C70BA-85C5-452A-AAD8-9667AC09F980}" type="pres">
      <dgm:prSet presAssocID="{E74EE3D2-7DDF-4EC7-B0ED-0DEE3C915616}" presName="hierRoot2" presStyleCnt="0">
        <dgm:presLayoutVars>
          <dgm:hierBranch val="init"/>
        </dgm:presLayoutVars>
      </dgm:prSet>
      <dgm:spPr/>
    </dgm:pt>
    <dgm:pt modelId="{CCB7C2FE-5F1A-40C1-9554-59F1BAC4CEEC}" type="pres">
      <dgm:prSet presAssocID="{E74EE3D2-7DDF-4EC7-B0ED-0DEE3C915616}" presName="rootComposite" presStyleCnt="0"/>
      <dgm:spPr/>
    </dgm:pt>
    <dgm:pt modelId="{D73411B2-79DB-4E26-8A91-292803B8A9E1}" type="pres">
      <dgm:prSet presAssocID="{E74EE3D2-7DDF-4EC7-B0ED-0DEE3C915616}" presName="rootText" presStyleLbl="node3" presStyleIdx="4" presStyleCnt="5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8F254C88-EB2C-4218-A566-ABC874E57633}" type="pres">
      <dgm:prSet presAssocID="{E74EE3D2-7DDF-4EC7-B0ED-0DEE3C915616}" presName="rootConnector" presStyleLbl="node3" presStyleIdx="4" presStyleCnt="5"/>
      <dgm:spPr/>
      <dgm:t>
        <a:bodyPr/>
        <a:lstStyle/>
        <a:p>
          <a:endParaRPr lang="zh-CN" altLang="en-US"/>
        </a:p>
      </dgm:t>
    </dgm:pt>
    <dgm:pt modelId="{D4D88661-12B3-45E5-822A-22028ADD59CC}" type="pres">
      <dgm:prSet presAssocID="{E74EE3D2-7DDF-4EC7-B0ED-0DEE3C915616}" presName="hierChild4" presStyleCnt="0"/>
      <dgm:spPr/>
    </dgm:pt>
    <dgm:pt modelId="{EA49D92F-0269-4FA2-B532-836CAB6075FF}" type="pres">
      <dgm:prSet presAssocID="{E74EE3D2-7DDF-4EC7-B0ED-0DEE3C915616}" presName="hierChild5" presStyleCnt="0"/>
      <dgm:spPr/>
    </dgm:pt>
    <dgm:pt modelId="{5161BA77-E6AD-4523-9EC2-A3E5DD2D515E}" type="pres">
      <dgm:prSet presAssocID="{87B0FF94-B950-451F-BB8A-A1EF34A617DB}" presName="hierChild5" presStyleCnt="0"/>
      <dgm:spPr/>
    </dgm:pt>
    <dgm:pt modelId="{93C6A508-901D-4FF4-84F7-B277F58DABE7}" type="pres">
      <dgm:prSet presAssocID="{C06A35CA-7E74-4B1F-80A1-77DAC97871A0}" presName="hierChild3" presStyleCnt="0"/>
      <dgm:spPr/>
    </dgm:pt>
  </dgm:ptLst>
  <dgm:cxnLst>
    <dgm:cxn modelId="{C89C63DF-C9C8-4526-98FD-E98CBB1C531A}" srcId="{87B0FF94-B950-451F-BB8A-A1EF34A617DB}" destId="{69365B24-62E1-4443-8243-BE06DB1F0728}" srcOrd="3" destOrd="0" parTransId="{02B1617E-A44C-446F-9C6B-BADBF5CFDF54}" sibTransId="{59B8838B-706B-4100-B641-319F8C5E5215}"/>
    <dgm:cxn modelId="{FB54804F-563F-49A9-B1B7-9CF985452A9D}" type="presOf" srcId="{5CEC9D67-EC00-4F38-BB40-6A0CAF953138}" destId="{2ED2E762-86F0-407D-89A9-3A6A93BFC371}" srcOrd="0" destOrd="0" presId="urn:microsoft.com/office/officeart/2009/3/layout/HorizontalOrganizationChart"/>
    <dgm:cxn modelId="{7432CDA6-0759-4472-A17B-E0EC42C8E834}" type="presOf" srcId="{C06A35CA-7E74-4B1F-80A1-77DAC97871A0}" destId="{D5CFD3FC-3EC2-41EC-928C-9733A8D2D49C}" srcOrd="1" destOrd="0" presId="urn:microsoft.com/office/officeart/2009/3/layout/HorizontalOrganizationChart"/>
    <dgm:cxn modelId="{F30BAF14-66D4-46A8-84CA-9DD3C0713031}" type="presOf" srcId="{9838494B-0D4E-4353-81DC-EBAF61D8675F}" destId="{67A6DD2B-CC78-4CEB-806B-E7B160083CE3}" srcOrd="0" destOrd="0" presId="urn:microsoft.com/office/officeart/2009/3/layout/HorizontalOrganizationChart"/>
    <dgm:cxn modelId="{F685E612-54BE-4FFA-BE3A-B283D3F934F0}" type="presOf" srcId="{D2165B1F-17C3-4037-9973-1E22554CD3DD}" destId="{33334C73-F615-42C0-A4A4-6310FA830973}" srcOrd="1" destOrd="0" presId="urn:microsoft.com/office/officeart/2009/3/layout/HorizontalOrganizationChart"/>
    <dgm:cxn modelId="{EC37C57A-D73A-45B2-BBCB-6DB2C843DDF6}" srcId="{87B0FF94-B950-451F-BB8A-A1EF34A617DB}" destId="{D2165B1F-17C3-4037-9973-1E22554CD3DD}" srcOrd="0" destOrd="0" parTransId="{65CE78A3-04E5-49F1-97BB-EE37D353982F}" sibTransId="{70418302-4E65-4C38-A186-54D557D7C155}"/>
    <dgm:cxn modelId="{995FAC46-1F96-4867-900B-FF79E2C2F817}" type="presOf" srcId="{62CCE18E-D466-4BBA-AD9C-6FF135C904A4}" destId="{D16F10F8-F840-4051-B1BB-5C9E66FD2FCC}" srcOrd="0" destOrd="0" presId="urn:microsoft.com/office/officeart/2009/3/layout/HorizontalOrganizationChart"/>
    <dgm:cxn modelId="{2F8AB91C-3614-4A65-A523-C858CF48D5CA}" srcId="{C06A35CA-7E74-4B1F-80A1-77DAC97871A0}" destId="{87B0FF94-B950-451F-BB8A-A1EF34A617DB}" srcOrd="0" destOrd="0" parTransId="{9F017359-1879-45AB-8EA2-C0EDF4DE1094}" sibTransId="{2FC79505-D366-4755-8E48-DE78146A3CE1}"/>
    <dgm:cxn modelId="{BFD1BFEC-E797-4522-BBBE-24369FEEDB18}" srcId="{87B0FF94-B950-451F-BB8A-A1EF34A617DB}" destId="{44710912-5681-47A9-9185-39F62D23F70B}" srcOrd="2" destOrd="0" parTransId="{F197C3A9-E267-498F-A8B8-7DF99AEC89C9}" sibTransId="{500852F7-7776-458C-8852-339A662E8216}"/>
    <dgm:cxn modelId="{808670AB-2CD9-4B06-819F-0349DB7B97CD}" type="presOf" srcId="{9F017359-1879-45AB-8EA2-C0EDF4DE1094}" destId="{5B9AA29D-405F-4F52-A2A3-1D814716B072}" srcOrd="0" destOrd="0" presId="urn:microsoft.com/office/officeart/2009/3/layout/HorizontalOrganizationChart"/>
    <dgm:cxn modelId="{2860CACE-0018-4510-8FFB-4FA732A88735}" type="presOf" srcId="{E74EE3D2-7DDF-4EC7-B0ED-0DEE3C915616}" destId="{8F254C88-EB2C-4218-A566-ABC874E57633}" srcOrd="1" destOrd="0" presId="urn:microsoft.com/office/officeart/2009/3/layout/HorizontalOrganizationChart"/>
    <dgm:cxn modelId="{DE50B148-0D2F-48AB-AAEC-282357FE1EE5}" type="presOf" srcId="{44710912-5681-47A9-9185-39F62D23F70B}" destId="{2E6568AF-086B-4EAD-A8A0-6DAB6B2D0ECE}" srcOrd="1" destOrd="0" presId="urn:microsoft.com/office/officeart/2009/3/layout/HorizontalOrganizationChart"/>
    <dgm:cxn modelId="{1450CF69-7FBC-40B0-9F84-E20A22DB2E5D}" type="presOf" srcId="{A013C421-BAFF-4E21-ACF4-FBFBF6C7F130}" destId="{D8BA7DC2-DD7F-4141-AC94-C30424635722}" srcOrd="0" destOrd="0" presId="urn:microsoft.com/office/officeart/2009/3/layout/HorizontalOrganizationChart"/>
    <dgm:cxn modelId="{48BB8625-C509-4E84-A68A-05A9A4021D1B}" type="presOf" srcId="{44710912-5681-47A9-9185-39F62D23F70B}" destId="{6C2D7A3A-36F0-431C-82B6-F9B88A9B5912}" srcOrd="0" destOrd="0" presId="urn:microsoft.com/office/officeart/2009/3/layout/HorizontalOrganizationChart"/>
    <dgm:cxn modelId="{DFF562EC-1169-469F-A2E8-801BBB1148E5}" srcId="{62CCE18E-D466-4BBA-AD9C-6FF135C904A4}" destId="{C06A35CA-7E74-4B1F-80A1-77DAC97871A0}" srcOrd="0" destOrd="0" parTransId="{BB7F0DB7-55A2-4AFD-AF0F-B47E097BB291}" sibTransId="{D705907A-9B03-497B-8143-731230F84559}"/>
    <dgm:cxn modelId="{AD88E2A2-C260-414E-8938-45CA479AEED8}" type="presOf" srcId="{F197C3A9-E267-498F-A8B8-7DF99AEC89C9}" destId="{37FDE676-0EC3-4990-AD27-D07E737C7EE7}" srcOrd="0" destOrd="0" presId="urn:microsoft.com/office/officeart/2009/3/layout/HorizontalOrganizationChart"/>
    <dgm:cxn modelId="{099929F8-E9E7-4A31-9160-1ED288E91568}" type="presOf" srcId="{69365B24-62E1-4443-8243-BE06DB1F0728}" destId="{555D7311-5892-4134-B8B8-02E6443D5117}" srcOrd="0" destOrd="0" presId="urn:microsoft.com/office/officeart/2009/3/layout/HorizontalOrganizationChart"/>
    <dgm:cxn modelId="{6B3B2161-F43B-498D-8AC1-E0DE77905F19}" type="presOf" srcId="{65CE78A3-04E5-49F1-97BB-EE37D353982F}" destId="{F86A4644-5D93-4F18-8D0C-A1CF8298B6B1}" srcOrd="0" destOrd="0" presId="urn:microsoft.com/office/officeart/2009/3/layout/HorizontalOrganizationChart"/>
    <dgm:cxn modelId="{AB3E1058-FAF1-40CD-9F93-1F4D5C2FAF38}" type="presOf" srcId="{02B1617E-A44C-446F-9C6B-BADBF5CFDF54}" destId="{ECC7E530-502D-4C1F-912E-7742423B10BC}" srcOrd="0" destOrd="0" presId="urn:microsoft.com/office/officeart/2009/3/layout/HorizontalOrganizationChart"/>
    <dgm:cxn modelId="{47B6B208-C37E-4924-80B7-77A1F49736AE}" type="presOf" srcId="{C06A35CA-7E74-4B1F-80A1-77DAC97871A0}" destId="{B7B819D9-53A4-43AD-818F-5B46A130C603}" srcOrd="0" destOrd="0" presId="urn:microsoft.com/office/officeart/2009/3/layout/HorizontalOrganizationChart"/>
    <dgm:cxn modelId="{B82A858D-899E-40E8-97CF-83C45C68F06A}" type="presOf" srcId="{E74EE3D2-7DDF-4EC7-B0ED-0DEE3C915616}" destId="{D73411B2-79DB-4E26-8A91-292803B8A9E1}" srcOrd="0" destOrd="0" presId="urn:microsoft.com/office/officeart/2009/3/layout/HorizontalOrganizationChart"/>
    <dgm:cxn modelId="{8DC11EDB-E6C1-42CD-B0CF-631645E6867F}" type="presOf" srcId="{D2165B1F-17C3-4037-9973-1E22554CD3DD}" destId="{19ECF3DB-2ADF-4EE8-8395-0CBD5CEB940A}" srcOrd="0" destOrd="0" presId="urn:microsoft.com/office/officeart/2009/3/layout/HorizontalOrganizationChart"/>
    <dgm:cxn modelId="{13EDA55C-1B47-494D-96A5-51297A58E9FD}" type="presOf" srcId="{87B0FF94-B950-451F-BB8A-A1EF34A617DB}" destId="{F6307C3C-E439-4B14-A793-F2D646BEDAD1}" srcOrd="0" destOrd="0" presId="urn:microsoft.com/office/officeart/2009/3/layout/HorizontalOrganizationChart"/>
    <dgm:cxn modelId="{71DBC7AE-435D-46D8-A67B-001F272E0803}" type="presOf" srcId="{87B0FF94-B950-451F-BB8A-A1EF34A617DB}" destId="{3EABCB4B-705F-4D8B-92B6-8EBA4CF9C96E}" srcOrd="1" destOrd="0" presId="urn:microsoft.com/office/officeart/2009/3/layout/HorizontalOrganizationChart"/>
    <dgm:cxn modelId="{9EF557A3-F0F7-4AFE-85A7-C0DE222DB1E6}" type="presOf" srcId="{A013C421-BAFF-4E21-ACF4-FBFBF6C7F130}" destId="{1D7D611E-C349-4F58-8C7F-D0BDCD5DB0BE}" srcOrd="1" destOrd="0" presId="urn:microsoft.com/office/officeart/2009/3/layout/HorizontalOrganizationChart"/>
    <dgm:cxn modelId="{3328212B-9786-483F-BF40-08104E534E7E}" srcId="{87B0FF94-B950-451F-BB8A-A1EF34A617DB}" destId="{A013C421-BAFF-4E21-ACF4-FBFBF6C7F130}" srcOrd="1" destOrd="0" parTransId="{9838494B-0D4E-4353-81DC-EBAF61D8675F}" sibTransId="{82DF8BDA-843F-4741-8229-C054E8115E5C}"/>
    <dgm:cxn modelId="{2D527891-7599-4117-80DC-AD9AFB0935DE}" type="presOf" srcId="{69365B24-62E1-4443-8243-BE06DB1F0728}" destId="{B96DF92D-7507-4371-ABD7-5071D5820174}" srcOrd="1" destOrd="0" presId="urn:microsoft.com/office/officeart/2009/3/layout/HorizontalOrganizationChart"/>
    <dgm:cxn modelId="{633A1A50-F81B-423D-8276-B9BE85C51F18}" srcId="{87B0FF94-B950-451F-BB8A-A1EF34A617DB}" destId="{E74EE3D2-7DDF-4EC7-B0ED-0DEE3C915616}" srcOrd="4" destOrd="0" parTransId="{5CEC9D67-EC00-4F38-BB40-6A0CAF953138}" sibTransId="{1BE496AF-313B-4C6C-92F3-925A29AAE341}"/>
    <dgm:cxn modelId="{3C6F7A03-4DDF-4E44-A37B-D24240E25C0C}" type="presParOf" srcId="{D16F10F8-F840-4051-B1BB-5C9E66FD2FCC}" destId="{07969938-D170-46A7-A333-B7A183D12E45}" srcOrd="0" destOrd="0" presId="urn:microsoft.com/office/officeart/2009/3/layout/HorizontalOrganizationChart"/>
    <dgm:cxn modelId="{6D4320CA-B117-4B5E-A66A-CA2D6F2C9D96}" type="presParOf" srcId="{07969938-D170-46A7-A333-B7A183D12E45}" destId="{863B069A-70C3-47E3-8459-B25A164C3BBD}" srcOrd="0" destOrd="0" presId="urn:microsoft.com/office/officeart/2009/3/layout/HorizontalOrganizationChart"/>
    <dgm:cxn modelId="{460DADC0-9A6D-42AE-9A72-F7F88D3004A7}" type="presParOf" srcId="{863B069A-70C3-47E3-8459-B25A164C3BBD}" destId="{B7B819D9-53A4-43AD-818F-5B46A130C603}" srcOrd="0" destOrd="0" presId="urn:microsoft.com/office/officeart/2009/3/layout/HorizontalOrganizationChart"/>
    <dgm:cxn modelId="{720C0250-174A-43AF-9FF1-1A631DAF2F6F}" type="presParOf" srcId="{863B069A-70C3-47E3-8459-B25A164C3BBD}" destId="{D5CFD3FC-3EC2-41EC-928C-9733A8D2D49C}" srcOrd="1" destOrd="0" presId="urn:microsoft.com/office/officeart/2009/3/layout/HorizontalOrganizationChart"/>
    <dgm:cxn modelId="{124D2A68-60EB-497C-98CA-8D3C2267B221}" type="presParOf" srcId="{07969938-D170-46A7-A333-B7A183D12E45}" destId="{0962258B-ED33-472D-AC99-71211C95454C}" srcOrd="1" destOrd="0" presId="urn:microsoft.com/office/officeart/2009/3/layout/HorizontalOrganizationChart"/>
    <dgm:cxn modelId="{CCA77DD5-C20B-4124-B42B-163803927053}" type="presParOf" srcId="{0962258B-ED33-472D-AC99-71211C95454C}" destId="{5B9AA29D-405F-4F52-A2A3-1D814716B072}" srcOrd="0" destOrd="0" presId="urn:microsoft.com/office/officeart/2009/3/layout/HorizontalOrganizationChart"/>
    <dgm:cxn modelId="{D3B9D45A-8C70-439D-8E3D-AA88800DD2E1}" type="presParOf" srcId="{0962258B-ED33-472D-AC99-71211C95454C}" destId="{4EFCB993-D6A3-4DAE-A251-389B35A44607}" srcOrd="1" destOrd="0" presId="urn:microsoft.com/office/officeart/2009/3/layout/HorizontalOrganizationChart"/>
    <dgm:cxn modelId="{03968B53-F0F3-4ACB-BD19-8183183F7FFB}" type="presParOf" srcId="{4EFCB993-D6A3-4DAE-A251-389B35A44607}" destId="{7A499551-E372-4A4A-ACD9-5F68A1092521}" srcOrd="0" destOrd="0" presId="urn:microsoft.com/office/officeart/2009/3/layout/HorizontalOrganizationChart"/>
    <dgm:cxn modelId="{E8EFC37F-D7E8-43CB-B918-F2FB14CE7FB8}" type="presParOf" srcId="{7A499551-E372-4A4A-ACD9-5F68A1092521}" destId="{F6307C3C-E439-4B14-A793-F2D646BEDAD1}" srcOrd="0" destOrd="0" presId="urn:microsoft.com/office/officeart/2009/3/layout/HorizontalOrganizationChart"/>
    <dgm:cxn modelId="{871C9DC0-B677-49E7-AF6C-048E35F0D992}" type="presParOf" srcId="{7A499551-E372-4A4A-ACD9-5F68A1092521}" destId="{3EABCB4B-705F-4D8B-92B6-8EBA4CF9C96E}" srcOrd="1" destOrd="0" presId="urn:microsoft.com/office/officeart/2009/3/layout/HorizontalOrganizationChart"/>
    <dgm:cxn modelId="{A8CE6F57-1217-4277-B8CF-8EE1B7CFD386}" type="presParOf" srcId="{4EFCB993-D6A3-4DAE-A251-389B35A44607}" destId="{79763844-CA68-4B7B-9074-C4FE0216661D}" srcOrd="1" destOrd="0" presId="urn:microsoft.com/office/officeart/2009/3/layout/HorizontalOrganizationChart"/>
    <dgm:cxn modelId="{033CE87A-5739-4029-9418-D444B7B231B5}" type="presParOf" srcId="{79763844-CA68-4B7B-9074-C4FE0216661D}" destId="{F86A4644-5D93-4F18-8D0C-A1CF8298B6B1}" srcOrd="0" destOrd="0" presId="urn:microsoft.com/office/officeart/2009/3/layout/HorizontalOrganizationChart"/>
    <dgm:cxn modelId="{643086D9-313C-46A9-92CD-D34A0D898E83}" type="presParOf" srcId="{79763844-CA68-4B7B-9074-C4FE0216661D}" destId="{E49E8F69-E6E3-4646-8762-1E5620F90B78}" srcOrd="1" destOrd="0" presId="urn:microsoft.com/office/officeart/2009/3/layout/HorizontalOrganizationChart"/>
    <dgm:cxn modelId="{4E70F66C-B17F-480B-8362-249876C2001A}" type="presParOf" srcId="{E49E8F69-E6E3-4646-8762-1E5620F90B78}" destId="{8A38A7C3-4FB5-48A0-A0AC-A163005AE2CB}" srcOrd="0" destOrd="0" presId="urn:microsoft.com/office/officeart/2009/3/layout/HorizontalOrganizationChart"/>
    <dgm:cxn modelId="{813A3DA6-61E0-4530-B3BE-D83A20DF15DE}" type="presParOf" srcId="{8A38A7C3-4FB5-48A0-A0AC-A163005AE2CB}" destId="{19ECF3DB-2ADF-4EE8-8395-0CBD5CEB940A}" srcOrd="0" destOrd="0" presId="urn:microsoft.com/office/officeart/2009/3/layout/HorizontalOrganizationChart"/>
    <dgm:cxn modelId="{67DAEBBC-084D-485C-9D85-EA4E80327980}" type="presParOf" srcId="{8A38A7C3-4FB5-48A0-A0AC-A163005AE2CB}" destId="{33334C73-F615-42C0-A4A4-6310FA830973}" srcOrd="1" destOrd="0" presId="urn:microsoft.com/office/officeart/2009/3/layout/HorizontalOrganizationChart"/>
    <dgm:cxn modelId="{F609F404-117A-4189-B6FA-CA657436858F}" type="presParOf" srcId="{E49E8F69-E6E3-4646-8762-1E5620F90B78}" destId="{CD43BCAA-0C9B-41F9-8BEE-0705A6EC14E2}" srcOrd="1" destOrd="0" presId="urn:microsoft.com/office/officeart/2009/3/layout/HorizontalOrganizationChart"/>
    <dgm:cxn modelId="{0FB54E58-75C6-4E5E-8E02-9520A7360B21}" type="presParOf" srcId="{E49E8F69-E6E3-4646-8762-1E5620F90B78}" destId="{F833702B-D0A3-4008-BC37-9F90C9D22AA6}" srcOrd="2" destOrd="0" presId="urn:microsoft.com/office/officeart/2009/3/layout/HorizontalOrganizationChart"/>
    <dgm:cxn modelId="{D6E0B2A3-B2B2-411A-B7BF-CE6B2E33ACE7}" type="presParOf" srcId="{79763844-CA68-4B7B-9074-C4FE0216661D}" destId="{67A6DD2B-CC78-4CEB-806B-E7B160083CE3}" srcOrd="2" destOrd="0" presId="urn:microsoft.com/office/officeart/2009/3/layout/HorizontalOrganizationChart"/>
    <dgm:cxn modelId="{AC93A06B-EFD0-47D5-B039-275F66C21956}" type="presParOf" srcId="{79763844-CA68-4B7B-9074-C4FE0216661D}" destId="{5B4663AD-D2B0-4594-84D4-55D223FBE3A1}" srcOrd="3" destOrd="0" presId="urn:microsoft.com/office/officeart/2009/3/layout/HorizontalOrganizationChart"/>
    <dgm:cxn modelId="{6338A683-9587-4D89-88E1-F2D2330C6284}" type="presParOf" srcId="{5B4663AD-D2B0-4594-84D4-55D223FBE3A1}" destId="{7C956259-D266-4CDD-A513-2D82D3D245F5}" srcOrd="0" destOrd="0" presId="urn:microsoft.com/office/officeart/2009/3/layout/HorizontalOrganizationChart"/>
    <dgm:cxn modelId="{857B1008-8B91-4AE2-8697-949E1A55D611}" type="presParOf" srcId="{7C956259-D266-4CDD-A513-2D82D3D245F5}" destId="{D8BA7DC2-DD7F-4141-AC94-C30424635722}" srcOrd="0" destOrd="0" presId="urn:microsoft.com/office/officeart/2009/3/layout/HorizontalOrganizationChart"/>
    <dgm:cxn modelId="{77A254F6-CF76-4C58-A062-E32C259FA208}" type="presParOf" srcId="{7C956259-D266-4CDD-A513-2D82D3D245F5}" destId="{1D7D611E-C349-4F58-8C7F-D0BDCD5DB0BE}" srcOrd="1" destOrd="0" presId="urn:microsoft.com/office/officeart/2009/3/layout/HorizontalOrganizationChart"/>
    <dgm:cxn modelId="{73C2B6FD-BCF1-412D-BF32-0B52ADAA6149}" type="presParOf" srcId="{5B4663AD-D2B0-4594-84D4-55D223FBE3A1}" destId="{4A48DB55-9838-4642-A758-34CA64674669}" srcOrd="1" destOrd="0" presId="urn:microsoft.com/office/officeart/2009/3/layout/HorizontalOrganizationChart"/>
    <dgm:cxn modelId="{51F35D9E-05F1-4F83-8DCA-56D002E6043D}" type="presParOf" srcId="{5B4663AD-D2B0-4594-84D4-55D223FBE3A1}" destId="{80AEB4A2-C515-4AF2-B977-AE25B427A260}" srcOrd="2" destOrd="0" presId="urn:microsoft.com/office/officeart/2009/3/layout/HorizontalOrganizationChart"/>
    <dgm:cxn modelId="{4344BD86-ED6B-4FEF-9408-144C2D0376A5}" type="presParOf" srcId="{79763844-CA68-4B7B-9074-C4FE0216661D}" destId="{37FDE676-0EC3-4990-AD27-D07E737C7EE7}" srcOrd="4" destOrd="0" presId="urn:microsoft.com/office/officeart/2009/3/layout/HorizontalOrganizationChart"/>
    <dgm:cxn modelId="{7D9E4B4C-A138-4808-9E2A-E5DC77854B8A}" type="presParOf" srcId="{79763844-CA68-4B7B-9074-C4FE0216661D}" destId="{1A0057BB-E046-4812-85F0-7C400099DB71}" srcOrd="5" destOrd="0" presId="urn:microsoft.com/office/officeart/2009/3/layout/HorizontalOrganizationChart"/>
    <dgm:cxn modelId="{41876C91-6DFC-4574-A202-AF6755A876C5}" type="presParOf" srcId="{1A0057BB-E046-4812-85F0-7C400099DB71}" destId="{8AE3600D-31E3-48C3-B10C-6AB18B2FBB37}" srcOrd="0" destOrd="0" presId="urn:microsoft.com/office/officeart/2009/3/layout/HorizontalOrganizationChart"/>
    <dgm:cxn modelId="{6BD0A35E-AF3B-47FB-B041-C00F080EFE07}" type="presParOf" srcId="{8AE3600D-31E3-48C3-B10C-6AB18B2FBB37}" destId="{6C2D7A3A-36F0-431C-82B6-F9B88A9B5912}" srcOrd="0" destOrd="0" presId="urn:microsoft.com/office/officeart/2009/3/layout/HorizontalOrganizationChart"/>
    <dgm:cxn modelId="{6B1A48AD-24AB-4251-B5A5-62FC25CD2ABE}" type="presParOf" srcId="{8AE3600D-31E3-48C3-B10C-6AB18B2FBB37}" destId="{2E6568AF-086B-4EAD-A8A0-6DAB6B2D0ECE}" srcOrd="1" destOrd="0" presId="urn:microsoft.com/office/officeart/2009/3/layout/HorizontalOrganizationChart"/>
    <dgm:cxn modelId="{ACE6C2E2-26BC-4C40-8ED0-AB4E44A89EBA}" type="presParOf" srcId="{1A0057BB-E046-4812-85F0-7C400099DB71}" destId="{D65741D5-E7E4-4B01-BB27-2BC3F55B9BEF}" srcOrd="1" destOrd="0" presId="urn:microsoft.com/office/officeart/2009/3/layout/HorizontalOrganizationChart"/>
    <dgm:cxn modelId="{7D438C71-45A9-4718-9E70-A140287EA0FB}" type="presParOf" srcId="{1A0057BB-E046-4812-85F0-7C400099DB71}" destId="{05A29000-9C21-4027-A8A6-C19D9FB9CCC5}" srcOrd="2" destOrd="0" presId="urn:microsoft.com/office/officeart/2009/3/layout/HorizontalOrganizationChart"/>
    <dgm:cxn modelId="{3A0E26C1-B0D7-40D9-A973-77794246C26F}" type="presParOf" srcId="{79763844-CA68-4B7B-9074-C4FE0216661D}" destId="{ECC7E530-502D-4C1F-912E-7742423B10BC}" srcOrd="6" destOrd="0" presId="urn:microsoft.com/office/officeart/2009/3/layout/HorizontalOrganizationChart"/>
    <dgm:cxn modelId="{574BA38C-B60C-4CB9-A579-AC5E805F9AFC}" type="presParOf" srcId="{79763844-CA68-4B7B-9074-C4FE0216661D}" destId="{2CBD109E-8413-405F-987E-C1BB68231336}" srcOrd="7" destOrd="0" presId="urn:microsoft.com/office/officeart/2009/3/layout/HorizontalOrganizationChart"/>
    <dgm:cxn modelId="{832D9396-D6DB-4D53-869B-3F44B29FB32D}" type="presParOf" srcId="{2CBD109E-8413-405F-987E-C1BB68231336}" destId="{0DAB2FDE-EC7A-4472-95A0-3D843802491B}" srcOrd="0" destOrd="0" presId="urn:microsoft.com/office/officeart/2009/3/layout/HorizontalOrganizationChart"/>
    <dgm:cxn modelId="{20C68238-1BC5-4968-AB93-26DFEDE6198E}" type="presParOf" srcId="{0DAB2FDE-EC7A-4472-95A0-3D843802491B}" destId="{555D7311-5892-4134-B8B8-02E6443D5117}" srcOrd="0" destOrd="0" presId="urn:microsoft.com/office/officeart/2009/3/layout/HorizontalOrganizationChart"/>
    <dgm:cxn modelId="{9A65A1BC-EE82-4137-87DF-B967C22099FB}" type="presParOf" srcId="{0DAB2FDE-EC7A-4472-95A0-3D843802491B}" destId="{B96DF92D-7507-4371-ABD7-5071D5820174}" srcOrd="1" destOrd="0" presId="urn:microsoft.com/office/officeart/2009/3/layout/HorizontalOrganizationChart"/>
    <dgm:cxn modelId="{EE205316-4B86-4465-ADC4-1EA31089D44F}" type="presParOf" srcId="{2CBD109E-8413-405F-987E-C1BB68231336}" destId="{15185BC2-1A4A-411E-B91B-836BEDCF118C}" srcOrd="1" destOrd="0" presId="urn:microsoft.com/office/officeart/2009/3/layout/HorizontalOrganizationChart"/>
    <dgm:cxn modelId="{84747EC7-07C9-4891-81AD-70275BFFC824}" type="presParOf" srcId="{2CBD109E-8413-405F-987E-C1BB68231336}" destId="{4A2256C0-5010-4701-9B7D-D085169277E1}" srcOrd="2" destOrd="0" presId="urn:microsoft.com/office/officeart/2009/3/layout/HorizontalOrganizationChart"/>
    <dgm:cxn modelId="{A1A83B21-E3DE-490B-864D-9247B9C934FF}" type="presParOf" srcId="{79763844-CA68-4B7B-9074-C4FE0216661D}" destId="{2ED2E762-86F0-407D-89A9-3A6A93BFC371}" srcOrd="8" destOrd="0" presId="urn:microsoft.com/office/officeart/2009/3/layout/HorizontalOrganizationChart"/>
    <dgm:cxn modelId="{C8E20EBF-1FE1-4C5A-8117-1A672119925A}" type="presParOf" srcId="{79763844-CA68-4B7B-9074-C4FE0216661D}" destId="{9A1C70BA-85C5-452A-AAD8-9667AC09F980}" srcOrd="9" destOrd="0" presId="urn:microsoft.com/office/officeart/2009/3/layout/HorizontalOrganizationChart"/>
    <dgm:cxn modelId="{F447348B-B20B-4023-BDCA-621B0B8853EE}" type="presParOf" srcId="{9A1C70BA-85C5-452A-AAD8-9667AC09F980}" destId="{CCB7C2FE-5F1A-40C1-9554-59F1BAC4CEEC}" srcOrd="0" destOrd="0" presId="urn:microsoft.com/office/officeart/2009/3/layout/HorizontalOrganizationChart"/>
    <dgm:cxn modelId="{9CDD5DF8-0409-4ED8-9B4D-251A921DB909}" type="presParOf" srcId="{CCB7C2FE-5F1A-40C1-9554-59F1BAC4CEEC}" destId="{D73411B2-79DB-4E26-8A91-292803B8A9E1}" srcOrd="0" destOrd="0" presId="urn:microsoft.com/office/officeart/2009/3/layout/HorizontalOrganizationChart"/>
    <dgm:cxn modelId="{226F88F9-E456-4F0E-A441-F64504CB43D0}" type="presParOf" srcId="{CCB7C2FE-5F1A-40C1-9554-59F1BAC4CEEC}" destId="{8F254C88-EB2C-4218-A566-ABC874E57633}" srcOrd="1" destOrd="0" presId="urn:microsoft.com/office/officeart/2009/3/layout/HorizontalOrganizationChart"/>
    <dgm:cxn modelId="{B9F464B1-CB40-4DF6-87D1-DACF7434348B}" type="presParOf" srcId="{9A1C70BA-85C5-452A-AAD8-9667AC09F980}" destId="{D4D88661-12B3-45E5-822A-22028ADD59CC}" srcOrd="1" destOrd="0" presId="urn:microsoft.com/office/officeart/2009/3/layout/HorizontalOrganizationChart"/>
    <dgm:cxn modelId="{95AA8D15-C8B7-4A21-AA14-243D89C56F73}" type="presParOf" srcId="{9A1C70BA-85C5-452A-AAD8-9667AC09F980}" destId="{EA49D92F-0269-4FA2-B532-836CAB6075FF}" srcOrd="2" destOrd="0" presId="urn:microsoft.com/office/officeart/2009/3/layout/HorizontalOrganizationChart"/>
    <dgm:cxn modelId="{7E386166-B6DD-4EEA-9B56-81B791530ACC}" type="presParOf" srcId="{4EFCB993-D6A3-4DAE-A251-389B35A44607}" destId="{5161BA77-E6AD-4523-9EC2-A3E5DD2D515E}" srcOrd="2" destOrd="0" presId="urn:microsoft.com/office/officeart/2009/3/layout/HorizontalOrganizationChart"/>
    <dgm:cxn modelId="{CAED8FB0-79A3-4F6C-AC68-B9A9B723E5F1}" type="presParOf" srcId="{07969938-D170-46A7-A333-B7A183D12E45}" destId="{93C6A508-901D-4FF4-84F7-B277F58DABE7}" srcOrd="2" destOrd="0" presId="urn:microsoft.com/office/officeart/2009/3/layout/HorizontalOrganizationChar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62CCE18E-D466-4BBA-AD9C-6FF135C904A4}" type="doc">
      <dgm:prSet loTypeId="urn:microsoft.com/office/officeart/2009/3/layout/HorizontalOrganizationChart" loCatId="hierarchy" qsTypeId="urn:microsoft.com/office/officeart/2005/8/quickstyle/3d1" qsCatId="3D" csTypeId="urn:microsoft.com/office/officeart/2005/8/colors/colorful2" csCatId="colorful" phldr="1"/>
      <dgm:spPr/>
      <dgm:t>
        <a:bodyPr/>
        <a:lstStyle/>
        <a:p>
          <a:endParaRPr lang="zh-CN" altLang="en-US"/>
        </a:p>
      </dgm:t>
    </dgm:pt>
    <dgm:pt modelId="{C06A35CA-7E74-4B1F-80A1-77DAC97871A0}">
      <dgm:prSet phldrT="[文本]"/>
      <dgm:spPr/>
      <dgm:t>
        <a:bodyPr/>
        <a:lstStyle/>
        <a:p>
          <a:r>
            <a:rPr lang="zh-CN" altLang="en-US" dirty="0" smtClean="0"/>
            <a:t>产业信息</a:t>
          </a:r>
          <a:endParaRPr lang="zh-CN" altLang="en-US" dirty="0"/>
        </a:p>
      </dgm:t>
    </dgm:pt>
    <dgm:pt modelId="{BB7F0DB7-55A2-4AFD-AF0F-B47E097BB291}" type="parTrans" cxnId="{DFF562EC-1169-469F-A2E8-801BBB1148E5}">
      <dgm:prSet/>
      <dgm:spPr/>
      <dgm:t>
        <a:bodyPr/>
        <a:lstStyle/>
        <a:p>
          <a:endParaRPr lang="zh-CN" altLang="en-US"/>
        </a:p>
      </dgm:t>
    </dgm:pt>
    <dgm:pt modelId="{D705907A-9B03-497B-8143-731230F84559}" type="sibTrans" cxnId="{DFF562EC-1169-469F-A2E8-801BBB1148E5}">
      <dgm:prSet/>
      <dgm:spPr/>
      <dgm:t>
        <a:bodyPr/>
        <a:lstStyle/>
        <a:p>
          <a:endParaRPr lang="zh-CN" altLang="en-US"/>
        </a:p>
      </dgm:t>
    </dgm:pt>
    <dgm:pt modelId="{87B0FF94-B950-451F-BB8A-A1EF34A617DB}">
      <dgm:prSet phldrT="[文本]"/>
      <dgm:spPr/>
      <dgm:t>
        <a:bodyPr/>
        <a:lstStyle/>
        <a:p>
          <a:r>
            <a:rPr lang="zh-CN" altLang="en-US" dirty="0" smtClean="0"/>
            <a:t>宏观产业资讯</a:t>
          </a:r>
          <a:endParaRPr lang="zh-CN" altLang="en-US" dirty="0"/>
        </a:p>
      </dgm:t>
    </dgm:pt>
    <dgm:pt modelId="{9F017359-1879-45AB-8EA2-C0EDF4DE1094}" type="parTrans" cxnId="{2F8AB91C-3614-4A65-A523-C858CF48D5CA}">
      <dgm:prSet/>
      <dgm:spPr/>
      <dgm:t>
        <a:bodyPr/>
        <a:lstStyle/>
        <a:p>
          <a:endParaRPr lang="zh-CN" altLang="en-US"/>
        </a:p>
      </dgm:t>
    </dgm:pt>
    <dgm:pt modelId="{2FC79505-D366-4755-8E48-DE78146A3CE1}" type="sibTrans" cxnId="{2F8AB91C-3614-4A65-A523-C858CF48D5CA}">
      <dgm:prSet/>
      <dgm:spPr/>
      <dgm:t>
        <a:bodyPr/>
        <a:lstStyle/>
        <a:p>
          <a:endParaRPr lang="zh-CN" altLang="en-US"/>
        </a:p>
      </dgm:t>
    </dgm:pt>
    <dgm:pt modelId="{44710912-5681-47A9-9185-39F62D23F70B}">
      <dgm:prSet phldrT="[文本]"/>
      <dgm:spPr/>
      <dgm:t>
        <a:bodyPr/>
        <a:lstStyle/>
        <a:p>
          <a:r>
            <a:rPr lang="zh-CN" altLang="en-US" dirty="0" smtClean="0"/>
            <a:t>企业</a:t>
          </a:r>
          <a:endParaRPr lang="zh-CN" altLang="en-US" dirty="0"/>
        </a:p>
      </dgm:t>
    </dgm:pt>
    <dgm:pt modelId="{F197C3A9-E267-498F-A8B8-7DF99AEC89C9}" type="parTrans" cxnId="{BFD1BFEC-E797-4522-BBBE-24369FEEDB18}">
      <dgm:prSet/>
      <dgm:spPr/>
      <dgm:t>
        <a:bodyPr/>
        <a:lstStyle/>
        <a:p>
          <a:endParaRPr lang="zh-CN" altLang="en-US"/>
        </a:p>
      </dgm:t>
    </dgm:pt>
    <dgm:pt modelId="{500852F7-7776-458C-8852-339A662E8216}" type="sibTrans" cxnId="{BFD1BFEC-E797-4522-BBBE-24369FEEDB18}">
      <dgm:prSet/>
      <dgm:spPr/>
      <dgm:t>
        <a:bodyPr/>
        <a:lstStyle/>
        <a:p>
          <a:endParaRPr lang="zh-CN" altLang="en-US"/>
        </a:p>
      </dgm:t>
    </dgm:pt>
    <dgm:pt modelId="{D2165B1F-17C3-4037-9973-1E22554CD3DD}">
      <dgm:prSet phldrT="[文本]"/>
      <dgm:spPr/>
      <dgm:t>
        <a:bodyPr/>
        <a:lstStyle/>
        <a:p>
          <a:r>
            <a:rPr lang="zh-CN" altLang="en-US" dirty="0" smtClean="0"/>
            <a:t>产业</a:t>
          </a:r>
          <a:endParaRPr lang="zh-CN" altLang="en-US" dirty="0"/>
        </a:p>
      </dgm:t>
    </dgm:pt>
    <dgm:pt modelId="{65CE78A3-04E5-49F1-97BB-EE37D353982F}" type="parTrans" cxnId="{EC37C57A-D73A-45B2-BBCB-6DB2C843DDF6}">
      <dgm:prSet/>
      <dgm:spPr/>
      <dgm:t>
        <a:bodyPr/>
        <a:lstStyle/>
        <a:p>
          <a:endParaRPr lang="zh-CN" altLang="en-US"/>
        </a:p>
      </dgm:t>
    </dgm:pt>
    <dgm:pt modelId="{70418302-4E65-4C38-A186-54D557D7C155}" type="sibTrans" cxnId="{EC37C57A-D73A-45B2-BBCB-6DB2C843DDF6}">
      <dgm:prSet/>
      <dgm:spPr/>
      <dgm:t>
        <a:bodyPr/>
        <a:lstStyle/>
        <a:p>
          <a:endParaRPr lang="zh-CN" altLang="en-US"/>
        </a:p>
      </dgm:t>
    </dgm:pt>
    <dgm:pt modelId="{A013C421-BAFF-4E21-ACF4-FBFBF6C7F130}">
      <dgm:prSet phldrT="[文本]"/>
      <dgm:spPr/>
      <dgm:t>
        <a:bodyPr/>
        <a:lstStyle/>
        <a:p>
          <a:r>
            <a:rPr lang="zh-CN" altLang="en-US" dirty="0" smtClean="0"/>
            <a:t>现状</a:t>
          </a:r>
          <a:endParaRPr lang="zh-CN" altLang="en-US" dirty="0"/>
        </a:p>
      </dgm:t>
    </dgm:pt>
    <dgm:pt modelId="{9838494B-0D4E-4353-81DC-EBAF61D8675F}" type="parTrans" cxnId="{3328212B-9786-483F-BF40-08104E534E7E}">
      <dgm:prSet/>
      <dgm:spPr/>
      <dgm:t>
        <a:bodyPr/>
        <a:lstStyle/>
        <a:p>
          <a:endParaRPr lang="zh-CN" altLang="en-US"/>
        </a:p>
      </dgm:t>
    </dgm:pt>
    <dgm:pt modelId="{82DF8BDA-843F-4741-8229-C054E8115E5C}" type="sibTrans" cxnId="{3328212B-9786-483F-BF40-08104E534E7E}">
      <dgm:prSet/>
      <dgm:spPr/>
      <dgm:t>
        <a:bodyPr/>
        <a:lstStyle/>
        <a:p>
          <a:endParaRPr lang="zh-CN" altLang="en-US"/>
        </a:p>
      </dgm:t>
    </dgm:pt>
    <dgm:pt modelId="{DB2EA17E-CBB0-401F-9E3D-456362164AA6}">
      <dgm:prSet phldrT="[文本]"/>
      <dgm:spPr/>
      <dgm:t>
        <a:bodyPr/>
        <a:lstStyle/>
        <a:p>
          <a:r>
            <a:rPr lang="zh-CN" altLang="en-US" dirty="0" smtClean="0"/>
            <a:t>地方特色产业</a:t>
          </a:r>
          <a:endParaRPr lang="zh-CN" altLang="en-US" dirty="0"/>
        </a:p>
      </dgm:t>
    </dgm:pt>
    <dgm:pt modelId="{7AEAF823-23F3-4CF8-99C7-BECE2101F8BF}" type="parTrans" cxnId="{C810980D-E5AE-4A71-8469-D7079714E26D}">
      <dgm:prSet/>
      <dgm:spPr/>
      <dgm:t>
        <a:bodyPr/>
        <a:lstStyle/>
        <a:p>
          <a:endParaRPr lang="zh-CN" altLang="en-US"/>
        </a:p>
      </dgm:t>
    </dgm:pt>
    <dgm:pt modelId="{012C686B-2C8B-42FF-8234-E45B7F3F5A86}" type="sibTrans" cxnId="{C810980D-E5AE-4A71-8469-D7079714E26D}">
      <dgm:prSet/>
      <dgm:spPr/>
      <dgm:t>
        <a:bodyPr/>
        <a:lstStyle/>
        <a:p>
          <a:endParaRPr lang="zh-CN" altLang="en-US"/>
        </a:p>
      </dgm:t>
    </dgm:pt>
    <dgm:pt modelId="{067B4571-D3B9-4D63-8B14-2418F3750ADF}">
      <dgm:prSet phldrT="[文本]"/>
      <dgm:spPr/>
      <dgm:t>
        <a:bodyPr/>
        <a:lstStyle/>
        <a:p>
          <a:r>
            <a:rPr lang="zh-CN" altLang="en-US" dirty="0" smtClean="0"/>
            <a:t>技术支撑机构</a:t>
          </a:r>
          <a:endParaRPr lang="zh-CN" altLang="en-US" dirty="0"/>
        </a:p>
      </dgm:t>
    </dgm:pt>
    <dgm:pt modelId="{56883E1C-0FCD-4C6A-8BC0-49C97463A287}" type="parTrans" cxnId="{29F5B374-6B92-43A3-8F8C-B6E5E942FB22}">
      <dgm:prSet/>
      <dgm:spPr/>
      <dgm:t>
        <a:bodyPr/>
        <a:lstStyle/>
        <a:p>
          <a:endParaRPr lang="zh-CN" altLang="en-US"/>
        </a:p>
      </dgm:t>
    </dgm:pt>
    <dgm:pt modelId="{2F033BCD-1C87-465E-AB32-FEC69C9EF823}" type="sibTrans" cxnId="{29F5B374-6B92-43A3-8F8C-B6E5E942FB22}">
      <dgm:prSet/>
      <dgm:spPr/>
      <dgm:t>
        <a:bodyPr/>
        <a:lstStyle/>
        <a:p>
          <a:endParaRPr lang="zh-CN" altLang="en-US"/>
        </a:p>
      </dgm:t>
    </dgm:pt>
    <dgm:pt modelId="{5B49F9C7-B6C8-40E7-9224-5DF142DDE113}">
      <dgm:prSet phldrT="[文本]"/>
      <dgm:spPr/>
      <dgm:t>
        <a:bodyPr/>
        <a:lstStyle/>
        <a:p>
          <a:r>
            <a:rPr lang="zh-CN" altLang="en-US" dirty="0" smtClean="0"/>
            <a:t>发展现状</a:t>
          </a:r>
          <a:endParaRPr lang="zh-CN" altLang="en-US" dirty="0"/>
        </a:p>
      </dgm:t>
    </dgm:pt>
    <dgm:pt modelId="{CD374D59-0106-42DB-9376-194E9C63D1AC}" type="parTrans" cxnId="{0E5F7079-40A2-4C3F-BAB3-0A6D897858B1}">
      <dgm:prSet/>
      <dgm:spPr/>
      <dgm:t>
        <a:bodyPr/>
        <a:lstStyle/>
        <a:p>
          <a:endParaRPr lang="zh-CN" altLang="en-US"/>
        </a:p>
      </dgm:t>
    </dgm:pt>
    <dgm:pt modelId="{98B9506E-A19D-4BFB-87E9-CA9676CC9973}" type="sibTrans" cxnId="{0E5F7079-40A2-4C3F-BAB3-0A6D897858B1}">
      <dgm:prSet/>
      <dgm:spPr/>
      <dgm:t>
        <a:bodyPr/>
        <a:lstStyle/>
        <a:p>
          <a:endParaRPr lang="zh-CN" altLang="en-US"/>
        </a:p>
      </dgm:t>
    </dgm:pt>
    <dgm:pt modelId="{2E366048-C7FB-4297-9489-9C0EEE925240}">
      <dgm:prSet phldrT="[文本]"/>
      <dgm:spPr/>
      <dgm:t>
        <a:bodyPr/>
        <a:lstStyle/>
        <a:p>
          <a:r>
            <a:rPr lang="zh-CN" altLang="en-US" dirty="0" smtClean="0"/>
            <a:t>发展趋势</a:t>
          </a:r>
          <a:endParaRPr lang="zh-CN" altLang="en-US" dirty="0"/>
        </a:p>
      </dgm:t>
    </dgm:pt>
    <dgm:pt modelId="{89E35081-EC0A-41B6-9E0A-248CA67A8EF3}" type="parTrans" cxnId="{B95ABD4D-1109-4819-8AC5-D48E88BFCE48}">
      <dgm:prSet/>
      <dgm:spPr/>
      <dgm:t>
        <a:bodyPr/>
        <a:lstStyle/>
        <a:p>
          <a:endParaRPr lang="zh-CN" altLang="en-US"/>
        </a:p>
      </dgm:t>
    </dgm:pt>
    <dgm:pt modelId="{4562960D-811C-461A-A166-D115D1B8ED7D}" type="sibTrans" cxnId="{B95ABD4D-1109-4819-8AC5-D48E88BFCE48}">
      <dgm:prSet/>
      <dgm:spPr/>
      <dgm:t>
        <a:bodyPr/>
        <a:lstStyle/>
        <a:p>
          <a:endParaRPr lang="zh-CN" altLang="en-US"/>
        </a:p>
      </dgm:t>
    </dgm:pt>
    <dgm:pt modelId="{D7CFB357-7E5A-4A73-AD6F-7D2B2A865040}">
      <dgm:prSet phldrT="[文本]"/>
      <dgm:spPr/>
      <dgm:t>
        <a:bodyPr/>
        <a:lstStyle/>
        <a:p>
          <a:r>
            <a:rPr lang="zh-CN" altLang="en-US" dirty="0" smtClean="0"/>
            <a:t>龙头企业</a:t>
          </a:r>
          <a:endParaRPr lang="zh-CN" altLang="en-US" dirty="0"/>
        </a:p>
      </dgm:t>
    </dgm:pt>
    <dgm:pt modelId="{89593E20-56CA-48BD-88AB-8C980F31C097}" type="parTrans" cxnId="{AAEEC199-B4A1-44DF-A721-45E9A79DD452}">
      <dgm:prSet/>
      <dgm:spPr/>
      <dgm:t>
        <a:bodyPr/>
        <a:lstStyle/>
        <a:p>
          <a:endParaRPr lang="zh-CN" altLang="en-US"/>
        </a:p>
      </dgm:t>
    </dgm:pt>
    <dgm:pt modelId="{0CC24FBD-4001-44D6-AB50-5FAB5741724D}" type="sibTrans" cxnId="{AAEEC199-B4A1-44DF-A721-45E9A79DD452}">
      <dgm:prSet/>
      <dgm:spPr/>
      <dgm:t>
        <a:bodyPr/>
        <a:lstStyle/>
        <a:p>
          <a:endParaRPr lang="zh-CN" altLang="en-US"/>
        </a:p>
      </dgm:t>
    </dgm:pt>
    <dgm:pt modelId="{2DFC705F-121A-466B-9101-2B6B052FE2A5}">
      <dgm:prSet phldrT="[文本]"/>
      <dgm:spPr/>
      <dgm:t>
        <a:bodyPr/>
        <a:lstStyle/>
        <a:p>
          <a:r>
            <a:rPr lang="zh-CN" altLang="en-US" dirty="0" smtClean="0"/>
            <a:t>县区</a:t>
          </a:r>
          <a:endParaRPr lang="zh-CN" altLang="en-US" dirty="0"/>
        </a:p>
      </dgm:t>
    </dgm:pt>
    <dgm:pt modelId="{550EF864-22AE-4C47-BBFA-D7CFC15A7CA2}" type="parTrans" cxnId="{6203521F-0057-40C8-BDC2-BEC8EBFA86ED}">
      <dgm:prSet/>
      <dgm:spPr/>
      <dgm:t>
        <a:bodyPr/>
        <a:lstStyle/>
        <a:p>
          <a:endParaRPr lang="zh-CN" altLang="en-US"/>
        </a:p>
      </dgm:t>
    </dgm:pt>
    <dgm:pt modelId="{539292FD-E85E-4170-A067-1F1F4D4761A3}" type="sibTrans" cxnId="{6203521F-0057-40C8-BDC2-BEC8EBFA86ED}">
      <dgm:prSet/>
      <dgm:spPr/>
      <dgm:t>
        <a:bodyPr/>
        <a:lstStyle/>
        <a:p>
          <a:endParaRPr lang="zh-CN" altLang="en-US"/>
        </a:p>
      </dgm:t>
    </dgm:pt>
    <dgm:pt modelId="{D16F10F8-F840-4051-B1BB-5C9E66FD2FCC}" type="pres">
      <dgm:prSet presAssocID="{62CCE18E-D466-4BBA-AD9C-6FF135C904A4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zh-CN" altLang="en-US"/>
        </a:p>
      </dgm:t>
    </dgm:pt>
    <dgm:pt modelId="{07969938-D170-46A7-A333-B7A183D12E45}" type="pres">
      <dgm:prSet presAssocID="{C06A35CA-7E74-4B1F-80A1-77DAC97871A0}" presName="hierRoot1" presStyleCnt="0">
        <dgm:presLayoutVars>
          <dgm:hierBranch val="init"/>
        </dgm:presLayoutVars>
      </dgm:prSet>
      <dgm:spPr/>
    </dgm:pt>
    <dgm:pt modelId="{863B069A-70C3-47E3-8459-B25A164C3BBD}" type="pres">
      <dgm:prSet presAssocID="{C06A35CA-7E74-4B1F-80A1-77DAC97871A0}" presName="rootComposite1" presStyleCnt="0"/>
      <dgm:spPr/>
    </dgm:pt>
    <dgm:pt modelId="{B7B819D9-53A4-43AD-818F-5B46A130C603}" type="pres">
      <dgm:prSet presAssocID="{C06A35CA-7E74-4B1F-80A1-77DAC97871A0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D5CFD3FC-3EC2-41EC-928C-9733A8D2D49C}" type="pres">
      <dgm:prSet presAssocID="{C06A35CA-7E74-4B1F-80A1-77DAC97871A0}" presName="rootConnector1" presStyleLbl="node1" presStyleIdx="0" presStyleCnt="0"/>
      <dgm:spPr/>
      <dgm:t>
        <a:bodyPr/>
        <a:lstStyle/>
        <a:p>
          <a:endParaRPr lang="zh-CN" altLang="en-US"/>
        </a:p>
      </dgm:t>
    </dgm:pt>
    <dgm:pt modelId="{0962258B-ED33-472D-AC99-71211C95454C}" type="pres">
      <dgm:prSet presAssocID="{C06A35CA-7E74-4B1F-80A1-77DAC97871A0}" presName="hierChild2" presStyleCnt="0"/>
      <dgm:spPr/>
    </dgm:pt>
    <dgm:pt modelId="{5B9AA29D-405F-4F52-A2A3-1D814716B072}" type="pres">
      <dgm:prSet presAssocID="{9F017359-1879-45AB-8EA2-C0EDF4DE1094}" presName="Name64" presStyleLbl="parChTrans1D2" presStyleIdx="0" presStyleCnt="2"/>
      <dgm:spPr/>
      <dgm:t>
        <a:bodyPr/>
        <a:lstStyle/>
        <a:p>
          <a:endParaRPr lang="zh-CN" altLang="en-US"/>
        </a:p>
      </dgm:t>
    </dgm:pt>
    <dgm:pt modelId="{4EFCB993-D6A3-4DAE-A251-389B35A44607}" type="pres">
      <dgm:prSet presAssocID="{87B0FF94-B950-451F-BB8A-A1EF34A617DB}" presName="hierRoot2" presStyleCnt="0">
        <dgm:presLayoutVars>
          <dgm:hierBranch val="init"/>
        </dgm:presLayoutVars>
      </dgm:prSet>
      <dgm:spPr/>
    </dgm:pt>
    <dgm:pt modelId="{7A499551-E372-4A4A-ACD9-5F68A1092521}" type="pres">
      <dgm:prSet presAssocID="{87B0FF94-B950-451F-BB8A-A1EF34A617DB}" presName="rootComposite" presStyleCnt="0"/>
      <dgm:spPr/>
    </dgm:pt>
    <dgm:pt modelId="{F6307C3C-E439-4B14-A793-F2D646BEDAD1}" type="pres">
      <dgm:prSet presAssocID="{87B0FF94-B950-451F-BB8A-A1EF34A617DB}" presName="rootText" presStyleLbl="node2" presStyleIdx="0" presStyleCnt="2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3EABCB4B-705F-4D8B-92B6-8EBA4CF9C96E}" type="pres">
      <dgm:prSet presAssocID="{87B0FF94-B950-451F-BB8A-A1EF34A617DB}" presName="rootConnector" presStyleLbl="node2" presStyleIdx="0" presStyleCnt="2"/>
      <dgm:spPr/>
      <dgm:t>
        <a:bodyPr/>
        <a:lstStyle/>
        <a:p>
          <a:endParaRPr lang="zh-CN" altLang="en-US"/>
        </a:p>
      </dgm:t>
    </dgm:pt>
    <dgm:pt modelId="{79763844-CA68-4B7B-9074-C4FE0216661D}" type="pres">
      <dgm:prSet presAssocID="{87B0FF94-B950-451F-BB8A-A1EF34A617DB}" presName="hierChild4" presStyleCnt="0"/>
      <dgm:spPr/>
    </dgm:pt>
    <dgm:pt modelId="{8C0AC042-8F9F-4EF1-B118-3176A01CFDC7}" type="pres">
      <dgm:prSet presAssocID="{CD374D59-0106-42DB-9376-194E9C63D1AC}" presName="Name64" presStyleLbl="parChTrans1D3" presStyleIdx="0" presStyleCnt="5"/>
      <dgm:spPr/>
      <dgm:t>
        <a:bodyPr/>
        <a:lstStyle/>
        <a:p>
          <a:endParaRPr lang="zh-CN" altLang="en-US"/>
        </a:p>
      </dgm:t>
    </dgm:pt>
    <dgm:pt modelId="{3E8961F8-832C-4905-A7AF-E5E098CC410F}" type="pres">
      <dgm:prSet presAssocID="{5B49F9C7-B6C8-40E7-9224-5DF142DDE113}" presName="hierRoot2" presStyleCnt="0">
        <dgm:presLayoutVars>
          <dgm:hierBranch val="init"/>
        </dgm:presLayoutVars>
      </dgm:prSet>
      <dgm:spPr/>
    </dgm:pt>
    <dgm:pt modelId="{DAECF763-6327-4168-8953-3D4B730E2476}" type="pres">
      <dgm:prSet presAssocID="{5B49F9C7-B6C8-40E7-9224-5DF142DDE113}" presName="rootComposite" presStyleCnt="0"/>
      <dgm:spPr/>
    </dgm:pt>
    <dgm:pt modelId="{EDBBDF0C-869B-4C7E-871E-91F4DDFED725}" type="pres">
      <dgm:prSet presAssocID="{5B49F9C7-B6C8-40E7-9224-5DF142DDE113}" presName="rootText" presStyleLbl="node3" presStyleIdx="0" presStyleCnt="5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41B678B6-DFE1-41D6-B7B7-E89CA2A99406}" type="pres">
      <dgm:prSet presAssocID="{5B49F9C7-B6C8-40E7-9224-5DF142DDE113}" presName="rootConnector" presStyleLbl="node3" presStyleIdx="0" presStyleCnt="5"/>
      <dgm:spPr/>
      <dgm:t>
        <a:bodyPr/>
        <a:lstStyle/>
        <a:p>
          <a:endParaRPr lang="zh-CN" altLang="en-US"/>
        </a:p>
      </dgm:t>
    </dgm:pt>
    <dgm:pt modelId="{9E1972B5-9BEE-494F-A4EF-1F741E18674F}" type="pres">
      <dgm:prSet presAssocID="{5B49F9C7-B6C8-40E7-9224-5DF142DDE113}" presName="hierChild4" presStyleCnt="0"/>
      <dgm:spPr/>
    </dgm:pt>
    <dgm:pt modelId="{2F0697FC-E740-4A71-A4AE-A09DCE8C070C}" type="pres">
      <dgm:prSet presAssocID="{5B49F9C7-B6C8-40E7-9224-5DF142DDE113}" presName="hierChild5" presStyleCnt="0"/>
      <dgm:spPr/>
    </dgm:pt>
    <dgm:pt modelId="{569D7573-8B4D-4309-878D-CC18A1F58F04}" type="pres">
      <dgm:prSet presAssocID="{89E35081-EC0A-41B6-9E0A-248CA67A8EF3}" presName="Name64" presStyleLbl="parChTrans1D3" presStyleIdx="1" presStyleCnt="5"/>
      <dgm:spPr/>
      <dgm:t>
        <a:bodyPr/>
        <a:lstStyle/>
        <a:p>
          <a:endParaRPr lang="zh-CN" altLang="en-US"/>
        </a:p>
      </dgm:t>
    </dgm:pt>
    <dgm:pt modelId="{FDEC59DF-D112-48E9-B7DD-1CCD3817B628}" type="pres">
      <dgm:prSet presAssocID="{2E366048-C7FB-4297-9489-9C0EEE925240}" presName="hierRoot2" presStyleCnt="0">
        <dgm:presLayoutVars>
          <dgm:hierBranch val="init"/>
        </dgm:presLayoutVars>
      </dgm:prSet>
      <dgm:spPr/>
    </dgm:pt>
    <dgm:pt modelId="{01D3AFC9-B7A7-4BFD-98EF-221426460A9B}" type="pres">
      <dgm:prSet presAssocID="{2E366048-C7FB-4297-9489-9C0EEE925240}" presName="rootComposite" presStyleCnt="0"/>
      <dgm:spPr/>
    </dgm:pt>
    <dgm:pt modelId="{AAAC7472-CB11-400C-AC17-81FDB5564856}" type="pres">
      <dgm:prSet presAssocID="{2E366048-C7FB-4297-9489-9C0EEE925240}" presName="rootText" presStyleLbl="node3" presStyleIdx="1" presStyleCnt="5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4A01E0DE-1884-4B28-A0BD-1980A6513EB5}" type="pres">
      <dgm:prSet presAssocID="{2E366048-C7FB-4297-9489-9C0EEE925240}" presName="rootConnector" presStyleLbl="node3" presStyleIdx="1" presStyleCnt="5"/>
      <dgm:spPr/>
      <dgm:t>
        <a:bodyPr/>
        <a:lstStyle/>
        <a:p>
          <a:endParaRPr lang="zh-CN" altLang="en-US"/>
        </a:p>
      </dgm:t>
    </dgm:pt>
    <dgm:pt modelId="{8657DD7D-A362-4EEB-ABD7-CD9CEA039E38}" type="pres">
      <dgm:prSet presAssocID="{2E366048-C7FB-4297-9489-9C0EEE925240}" presName="hierChild4" presStyleCnt="0"/>
      <dgm:spPr/>
    </dgm:pt>
    <dgm:pt modelId="{D7BAC7FD-ED5C-43C2-865E-D9EB20C4AEEB}" type="pres">
      <dgm:prSet presAssocID="{2E366048-C7FB-4297-9489-9C0EEE925240}" presName="hierChild5" presStyleCnt="0"/>
      <dgm:spPr/>
    </dgm:pt>
    <dgm:pt modelId="{0008F70F-4B8D-4A9C-ABF9-9B258FF930BA}" type="pres">
      <dgm:prSet presAssocID="{89593E20-56CA-48BD-88AB-8C980F31C097}" presName="Name64" presStyleLbl="parChTrans1D3" presStyleIdx="2" presStyleCnt="5"/>
      <dgm:spPr/>
      <dgm:t>
        <a:bodyPr/>
        <a:lstStyle/>
        <a:p>
          <a:endParaRPr lang="zh-CN" altLang="en-US"/>
        </a:p>
      </dgm:t>
    </dgm:pt>
    <dgm:pt modelId="{AA85B2B7-1DDA-4F97-8C07-3156EE4744EB}" type="pres">
      <dgm:prSet presAssocID="{D7CFB357-7E5A-4A73-AD6F-7D2B2A865040}" presName="hierRoot2" presStyleCnt="0">
        <dgm:presLayoutVars>
          <dgm:hierBranch val="init"/>
        </dgm:presLayoutVars>
      </dgm:prSet>
      <dgm:spPr/>
    </dgm:pt>
    <dgm:pt modelId="{5485FBC6-391F-4470-8045-D18FE67C759F}" type="pres">
      <dgm:prSet presAssocID="{D7CFB357-7E5A-4A73-AD6F-7D2B2A865040}" presName="rootComposite" presStyleCnt="0"/>
      <dgm:spPr/>
    </dgm:pt>
    <dgm:pt modelId="{BCFE241E-D05F-4656-8B93-E5141CA43B6E}" type="pres">
      <dgm:prSet presAssocID="{D7CFB357-7E5A-4A73-AD6F-7D2B2A865040}" presName="rootText" presStyleLbl="node3" presStyleIdx="2" presStyleCnt="5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702427A1-F36E-4BD9-BA82-CB54FA948BFB}" type="pres">
      <dgm:prSet presAssocID="{D7CFB357-7E5A-4A73-AD6F-7D2B2A865040}" presName="rootConnector" presStyleLbl="node3" presStyleIdx="2" presStyleCnt="5"/>
      <dgm:spPr/>
      <dgm:t>
        <a:bodyPr/>
        <a:lstStyle/>
        <a:p>
          <a:endParaRPr lang="zh-CN" altLang="en-US"/>
        </a:p>
      </dgm:t>
    </dgm:pt>
    <dgm:pt modelId="{A86144C6-C24E-4E48-A93F-DF8A509D4162}" type="pres">
      <dgm:prSet presAssocID="{D7CFB357-7E5A-4A73-AD6F-7D2B2A865040}" presName="hierChild4" presStyleCnt="0"/>
      <dgm:spPr/>
    </dgm:pt>
    <dgm:pt modelId="{D213985F-2EFA-4669-8B58-36F6F353807B}" type="pres">
      <dgm:prSet presAssocID="{D7CFB357-7E5A-4A73-AD6F-7D2B2A865040}" presName="hierChild5" presStyleCnt="0"/>
      <dgm:spPr/>
    </dgm:pt>
    <dgm:pt modelId="{F9668F43-C2FC-4246-87CD-E0FD09871C5C}" type="pres">
      <dgm:prSet presAssocID="{56883E1C-0FCD-4C6A-8BC0-49C97463A287}" presName="Name64" presStyleLbl="parChTrans1D3" presStyleIdx="3" presStyleCnt="5"/>
      <dgm:spPr/>
      <dgm:t>
        <a:bodyPr/>
        <a:lstStyle/>
        <a:p>
          <a:endParaRPr lang="zh-CN" altLang="en-US"/>
        </a:p>
      </dgm:t>
    </dgm:pt>
    <dgm:pt modelId="{F0CAE85B-9A63-40A5-B1A5-802503A3FAB0}" type="pres">
      <dgm:prSet presAssocID="{067B4571-D3B9-4D63-8B14-2418F3750ADF}" presName="hierRoot2" presStyleCnt="0">
        <dgm:presLayoutVars>
          <dgm:hierBranch val="init"/>
        </dgm:presLayoutVars>
      </dgm:prSet>
      <dgm:spPr/>
    </dgm:pt>
    <dgm:pt modelId="{40F20CC2-C8EF-4E48-A034-1A8BC0951667}" type="pres">
      <dgm:prSet presAssocID="{067B4571-D3B9-4D63-8B14-2418F3750ADF}" presName="rootComposite" presStyleCnt="0"/>
      <dgm:spPr/>
    </dgm:pt>
    <dgm:pt modelId="{84F3E154-E3E5-4CD7-B043-1BFF8AECE871}" type="pres">
      <dgm:prSet presAssocID="{067B4571-D3B9-4D63-8B14-2418F3750ADF}" presName="rootText" presStyleLbl="node3" presStyleIdx="3" presStyleCnt="5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2894B5C5-4DCD-4935-814B-CB86D63B44FA}" type="pres">
      <dgm:prSet presAssocID="{067B4571-D3B9-4D63-8B14-2418F3750ADF}" presName="rootConnector" presStyleLbl="node3" presStyleIdx="3" presStyleCnt="5"/>
      <dgm:spPr/>
      <dgm:t>
        <a:bodyPr/>
        <a:lstStyle/>
        <a:p>
          <a:endParaRPr lang="zh-CN" altLang="en-US"/>
        </a:p>
      </dgm:t>
    </dgm:pt>
    <dgm:pt modelId="{62791A47-721C-4417-8A9C-78548D374C60}" type="pres">
      <dgm:prSet presAssocID="{067B4571-D3B9-4D63-8B14-2418F3750ADF}" presName="hierChild4" presStyleCnt="0"/>
      <dgm:spPr/>
    </dgm:pt>
    <dgm:pt modelId="{F517E942-FFA1-420F-A3D5-86FA6D16323A}" type="pres">
      <dgm:prSet presAssocID="{067B4571-D3B9-4D63-8B14-2418F3750ADF}" presName="hierChild5" presStyleCnt="0"/>
      <dgm:spPr/>
    </dgm:pt>
    <dgm:pt modelId="{5161BA77-E6AD-4523-9EC2-A3E5DD2D515E}" type="pres">
      <dgm:prSet presAssocID="{87B0FF94-B950-451F-BB8A-A1EF34A617DB}" presName="hierChild5" presStyleCnt="0"/>
      <dgm:spPr/>
    </dgm:pt>
    <dgm:pt modelId="{66484DD5-4ADA-4AC4-B3D8-21C8A201DD75}" type="pres">
      <dgm:prSet presAssocID="{7AEAF823-23F3-4CF8-99C7-BECE2101F8BF}" presName="Name64" presStyleLbl="parChTrans1D2" presStyleIdx="1" presStyleCnt="2"/>
      <dgm:spPr/>
      <dgm:t>
        <a:bodyPr/>
        <a:lstStyle/>
        <a:p>
          <a:endParaRPr lang="zh-CN" altLang="en-US"/>
        </a:p>
      </dgm:t>
    </dgm:pt>
    <dgm:pt modelId="{A31EA59B-B7FF-40C1-91D5-415F9DA0159F}" type="pres">
      <dgm:prSet presAssocID="{DB2EA17E-CBB0-401F-9E3D-456362164AA6}" presName="hierRoot2" presStyleCnt="0">
        <dgm:presLayoutVars>
          <dgm:hierBranch val="init"/>
        </dgm:presLayoutVars>
      </dgm:prSet>
      <dgm:spPr/>
    </dgm:pt>
    <dgm:pt modelId="{301E8AF9-5248-4FFF-84B4-C6117EFCBF51}" type="pres">
      <dgm:prSet presAssocID="{DB2EA17E-CBB0-401F-9E3D-456362164AA6}" presName="rootComposite" presStyleCnt="0"/>
      <dgm:spPr/>
    </dgm:pt>
    <dgm:pt modelId="{7CC07921-D3CB-4BC7-BDD1-891511B82EB3}" type="pres">
      <dgm:prSet presAssocID="{DB2EA17E-CBB0-401F-9E3D-456362164AA6}" presName="rootText" presStyleLbl="node2" presStyleIdx="1" presStyleCnt="2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B6A8063C-24AF-4656-B7A6-3939A3D58F92}" type="pres">
      <dgm:prSet presAssocID="{DB2EA17E-CBB0-401F-9E3D-456362164AA6}" presName="rootConnector" presStyleLbl="node2" presStyleIdx="1" presStyleCnt="2"/>
      <dgm:spPr/>
      <dgm:t>
        <a:bodyPr/>
        <a:lstStyle/>
        <a:p>
          <a:endParaRPr lang="zh-CN" altLang="en-US"/>
        </a:p>
      </dgm:t>
    </dgm:pt>
    <dgm:pt modelId="{3EF77CBC-1AB1-4005-95CB-9C55A08B0DA3}" type="pres">
      <dgm:prSet presAssocID="{DB2EA17E-CBB0-401F-9E3D-456362164AA6}" presName="hierChild4" presStyleCnt="0"/>
      <dgm:spPr/>
    </dgm:pt>
    <dgm:pt modelId="{E75EE98F-23EA-4FCC-8367-ED4879A8E9E9}" type="pres">
      <dgm:prSet presAssocID="{550EF864-22AE-4C47-BBFA-D7CFC15A7CA2}" presName="Name64" presStyleLbl="parChTrans1D3" presStyleIdx="4" presStyleCnt="5"/>
      <dgm:spPr/>
      <dgm:t>
        <a:bodyPr/>
        <a:lstStyle/>
        <a:p>
          <a:endParaRPr lang="zh-CN" altLang="en-US"/>
        </a:p>
      </dgm:t>
    </dgm:pt>
    <dgm:pt modelId="{452D6680-4E23-4EE6-916B-5ED79ECA82CF}" type="pres">
      <dgm:prSet presAssocID="{2DFC705F-121A-466B-9101-2B6B052FE2A5}" presName="hierRoot2" presStyleCnt="0">
        <dgm:presLayoutVars>
          <dgm:hierBranch val="init"/>
        </dgm:presLayoutVars>
      </dgm:prSet>
      <dgm:spPr/>
    </dgm:pt>
    <dgm:pt modelId="{09321B1B-7C93-40F2-87C2-097354E585B7}" type="pres">
      <dgm:prSet presAssocID="{2DFC705F-121A-466B-9101-2B6B052FE2A5}" presName="rootComposite" presStyleCnt="0"/>
      <dgm:spPr/>
    </dgm:pt>
    <dgm:pt modelId="{75918D73-CB54-4412-AA3F-B4CFCB000F92}" type="pres">
      <dgm:prSet presAssocID="{2DFC705F-121A-466B-9101-2B6B052FE2A5}" presName="rootText" presStyleLbl="node3" presStyleIdx="4" presStyleCnt="5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B0E2599E-80D8-4390-A01F-2DEBC324CA07}" type="pres">
      <dgm:prSet presAssocID="{2DFC705F-121A-466B-9101-2B6B052FE2A5}" presName="rootConnector" presStyleLbl="node3" presStyleIdx="4" presStyleCnt="5"/>
      <dgm:spPr/>
      <dgm:t>
        <a:bodyPr/>
        <a:lstStyle/>
        <a:p>
          <a:endParaRPr lang="zh-CN" altLang="en-US"/>
        </a:p>
      </dgm:t>
    </dgm:pt>
    <dgm:pt modelId="{E586183F-2A5C-4A5D-8880-10146DDA2704}" type="pres">
      <dgm:prSet presAssocID="{2DFC705F-121A-466B-9101-2B6B052FE2A5}" presName="hierChild4" presStyleCnt="0"/>
      <dgm:spPr/>
    </dgm:pt>
    <dgm:pt modelId="{F86A4644-5D93-4F18-8D0C-A1CF8298B6B1}" type="pres">
      <dgm:prSet presAssocID="{65CE78A3-04E5-49F1-97BB-EE37D353982F}" presName="Name64" presStyleLbl="parChTrans1D4" presStyleIdx="0" presStyleCnt="3"/>
      <dgm:spPr/>
      <dgm:t>
        <a:bodyPr/>
        <a:lstStyle/>
        <a:p>
          <a:endParaRPr lang="zh-CN" altLang="en-US"/>
        </a:p>
      </dgm:t>
    </dgm:pt>
    <dgm:pt modelId="{E49E8F69-E6E3-4646-8762-1E5620F90B78}" type="pres">
      <dgm:prSet presAssocID="{D2165B1F-17C3-4037-9973-1E22554CD3DD}" presName="hierRoot2" presStyleCnt="0">
        <dgm:presLayoutVars>
          <dgm:hierBranch val="init"/>
        </dgm:presLayoutVars>
      </dgm:prSet>
      <dgm:spPr/>
    </dgm:pt>
    <dgm:pt modelId="{8A38A7C3-4FB5-48A0-A0AC-A163005AE2CB}" type="pres">
      <dgm:prSet presAssocID="{D2165B1F-17C3-4037-9973-1E22554CD3DD}" presName="rootComposite" presStyleCnt="0"/>
      <dgm:spPr/>
    </dgm:pt>
    <dgm:pt modelId="{19ECF3DB-2ADF-4EE8-8395-0CBD5CEB940A}" type="pres">
      <dgm:prSet presAssocID="{D2165B1F-17C3-4037-9973-1E22554CD3DD}" presName="rootText" presStyleLbl="node4" presStyleIdx="0" presStyleCnt="3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33334C73-F615-42C0-A4A4-6310FA830973}" type="pres">
      <dgm:prSet presAssocID="{D2165B1F-17C3-4037-9973-1E22554CD3DD}" presName="rootConnector" presStyleLbl="node4" presStyleIdx="0" presStyleCnt="3"/>
      <dgm:spPr/>
      <dgm:t>
        <a:bodyPr/>
        <a:lstStyle/>
        <a:p>
          <a:endParaRPr lang="zh-CN" altLang="en-US"/>
        </a:p>
      </dgm:t>
    </dgm:pt>
    <dgm:pt modelId="{CD43BCAA-0C9B-41F9-8BEE-0705A6EC14E2}" type="pres">
      <dgm:prSet presAssocID="{D2165B1F-17C3-4037-9973-1E22554CD3DD}" presName="hierChild4" presStyleCnt="0"/>
      <dgm:spPr/>
    </dgm:pt>
    <dgm:pt modelId="{67A6DD2B-CC78-4CEB-806B-E7B160083CE3}" type="pres">
      <dgm:prSet presAssocID="{9838494B-0D4E-4353-81DC-EBAF61D8675F}" presName="Name64" presStyleLbl="parChTrans1D4" presStyleIdx="1" presStyleCnt="3"/>
      <dgm:spPr/>
      <dgm:t>
        <a:bodyPr/>
        <a:lstStyle/>
        <a:p>
          <a:endParaRPr lang="zh-CN" altLang="en-US"/>
        </a:p>
      </dgm:t>
    </dgm:pt>
    <dgm:pt modelId="{5B4663AD-D2B0-4594-84D4-55D223FBE3A1}" type="pres">
      <dgm:prSet presAssocID="{A013C421-BAFF-4E21-ACF4-FBFBF6C7F130}" presName="hierRoot2" presStyleCnt="0">
        <dgm:presLayoutVars>
          <dgm:hierBranch val="init"/>
        </dgm:presLayoutVars>
      </dgm:prSet>
      <dgm:spPr/>
    </dgm:pt>
    <dgm:pt modelId="{7C956259-D266-4CDD-A513-2D82D3D245F5}" type="pres">
      <dgm:prSet presAssocID="{A013C421-BAFF-4E21-ACF4-FBFBF6C7F130}" presName="rootComposite" presStyleCnt="0"/>
      <dgm:spPr/>
    </dgm:pt>
    <dgm:pt modelId="{D8BA7DC2-DD7F-4141-AC94-C30424635722}" type="pres">
      <dgm:prSet presAssocID="{A013C421-BAFF-4E21-ACF4-FBFBF6C7F130}" presName="rootText" presStyleLbl="node4" presStyleIdx="1" presStyleCnt="3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1D7D611E-C349-4F58-8C7F-D0BDCD5DB0BE}" type="pres">
      <dgm:prSet presAssocID="{A013C421-BAFF-4E21-ACF4-FBFBF6C7F130}" presName="rootConnector" presStyleLbl="node4" presStyleIdx="1" presStyleCnt="3"/>
      <dgm:spPr/>
      <dgm:t>
        <a:bodyPr/>
        <a:lstStyle/>
        <a:p>
          <a:endParaRPr lang="zh-CN" altLang="en-US"/>
        </a:p>
      </dgm:t>
    </dgm:pt>
    <dgm:pt modelId="{4A48DB55-9838-4642-A758-34CA64674669}" type="pres">
      <dgm:prSet presAssocID="{A013C421-BAFF-4E21-ACF4-FBFBF6C7F130}" presName="hierChild4" presStyleCnt="0"/>
      <dgm:spPr/>
    </dgm:pt>
    <dgm:pt modelId="{80AEB4A2-C515-4AF2-B977-AE25B427A260}" type="pres">
      <dgm:prSet presAssocID="{A013C421-BAFF-4E21-ACF4-FBFBF6C7F130}" presName="hierChild5" presStyleCnt="0"/>
      <dgm:spPr/>
    </dgm:pt>
    <dgm:pt modelId="{37FDE676-0EC3-4990-AD27-D07E737C7EE7}" type="pres">
      <dgm:prSet presAssocID="{F197C3A9-E267-498F-A8B8-7DF99AEC89C9}" presName="Name64" presStyleLbl="parChTrans1D4" presStyleIdx="2" presStyleCnt="3"/>
      <dgm:spPr/>
      <dgm:t>
        <a:bodyPr/>
        <a:lstStyle/>
        <a:p>
          <a:endParaRPr lang="zh-CN" altLang="en-US"/>
        </a:p>
      </dgm:t>
    </dgm:pt>
    <dgm:pt modelId="{1A0057BB-E046-4812-85F0-7C400099DB71}" type="pres">
      <dgm:prSet presAssocID="{44710912-5681-47A9-9185-39F62D23F70B}" presName="hierRoot2" presStyleCnt="0">
        <dgm:presLayoutVars>
          <dgm:hierBranch val="init"/>
        </dgm:presLayoutVars>
      </dgm:prSet>
      <dgm:spPr/>
    </dgm:pt>
    <dgm:pt modelId="{8AE3600D-31E3-48C3-B10C-6AB18B2FBB37}" type="pres">
      <dgm:prSet presAssocID="{44710912-5681-47A9-9185-39F62D23F70B}" presName="rootComposite" presStyleCnt="0"/>
      <dgm:spPr/>
    </dgm:pt>
    <dgm:pt modelId="{6C2D7A3A-36F0-431C-82B6-F9B88A9B5912}" type="pres">
      <dgm:prSet presAssocID="{44710912-5681-47A9-9185-39F62D23F70B}" presName="rootText" presStyleLbl="node4" presStyleIdx="2" presStyleCnt="3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2E6568AF-086B-4EAD-A8A0-6DAB6B2D0ECE}" type="pres">
      <dgm:prSet presAssocID="{44710912-5681-47A9-9185-39F62D23F70B}" presName="rootConnector" presStyleLbl="node4" presStyleIdx="2" presStyleCnt="3"/>
      <dgm:spPr/>
      <dgm:t>
        <a:bodyPr/>
        <a:lstStyle/>
        <a:p>
          <a:endParaRPr lang="zh-CN" altLang="en-US"/>
        </a:p>
      </dgm:t>
    </dgm:pt>
    <dgm:pt modelId="{D65741D5-E7E4-4B01-BB27-2BC3F55B9BEF}" type="pres">
      <dgm:prSet presAssocID="{44710912-5681-47A9-9185-39F62D23F70B}" presName="hierChild4" presStyleCnt="0"/>
      <dgm:spPr/>
    </dgm:pt>
    <dgm:pt modelId="{05A29000-9C21-4027-A8A6-C19D9FB9CCC5}" type="pres">
      <dgm:prSet presAssocID="{44710912-5681-47A9-9185-39F62D23F70B}" presName="hierChild5" presStyleCnt="0"/>
      <dgm:spPr/>
    </dgm:pt>
    <dgm:pt modelId="{F833702B-D0A3-4008-BC37-9F90C9D22AA6}" type="pres">
      <dgm:prSet presAssocID="{D2165B1F-17C3-4037-9973-1E22554CD3DD}" presName="hierChild5" presStyleCnt="0"/>
      <dgm:spPr/>
    </dgm:pt>
    <dgm:pt modelId="{AF0BB4A3-E1D3-4DC9-A7A0-4632F174404B}" type="pres">
      <dgm:prSet presAssocID="{2DFC705F-121A-466B-9101-2B6B052FE2A5}" presName="hierChild5" presStyleCnt="0"/>
      <dgm:spPr/>
    </dgm:pt>
    <dgm:pt modelId="{6A5B3C37-931A-4D2F-9E54-925E171C2C8D}" type="pres">
      <dgm:prSet presAssocID="{DB2EA17E-CBB0-401F-9E3D-456362164AA6}" presName="hierChild5" presStyleCnt="0"/>
      <dgm:spPr/>
    </dgm:pt>
    <dgm:pt modelId="{93C6A508-901D-4FF4-84F7-B277F58DABE7}" type="pres">
      <dgm:prSet presAssocID="{C06A35CA-7E74-4B1F-80A1-77DAC97871A0}" presName="hierChild3" presStyleCnt="0"/>
      <dgm:spPr/>
    </dgm:pt>
  </dgm:ptLst>
  <dgm:cxnLst>
    <dgm:cxn modelId="{2F8AB91C-3614-4A65-A523-C858CF48D5CA}" srcId="{C06A35CA-7E74-4B1F-80A1-77DAC97871A0}" destId="{87B0FF94-B950-451F-BB8A-A1EF34A617DB}" srcOrd="0" destOrd="0" parTransId="{9F017359-1879-45AB-8EA2-C0EDF4DE1094}" sibTransId="{2FC79505-D366-4755-8E48-DE78146A3CE1}"/>
    <dgm:cxn modelId="{35BF8CDB-4369-44D8-ADD2-5912CC32D3D2}" type="presOf" srcId="{7AEAF823-23F3-4CF8-99C7-BECE2101F8BF}" destId="{66484DD5-4ADA-4AC4-B3D8-21C8A201DD75}" srcOrd="0" destOrd="0" presId="urn:microsoft.com/office/officeart/2009/3/layout/HorizontalOrganizationChart"/>
    <dgm:cxn modelId="{09A4A4C7-8ACA-4509-98B2-1B0A21FF30D1}" type="presOf" srcId="{D2165B1F-17C3-4037-9973-1E22554CD3DD}" destId="{33334C73-F615-42C0-A4A4-6310FA830973}" srcOrd="1" destOrd="0" presId="urn:microsoft.com/office/officeart/2009/3/layout/HorizontalOrganizationChart"/>
    <dgm:cxn modelId="{C980DABE-384C-4567-9A23-5DD4257801E3}" type="presOf" srcId="{87B0FF94-B950-451F-BB8A-A1EF34A617DB}" destId="{3EABCB4B-705F-4D8B-92B6-8EBA4CF9C96E}" srcOrd="1" destOrd="0" presId="urn:microsoft.com/office/officeart/2009/3/layout/HorizontalOrganizationChart"/>
    <dgm:cxn modelId="{EF0969ED-FFD4-406F-BF42-FC5EDDA7789E}" type="presOf" srcId="{550EF864-22AE-4C47-BBFA-D7CFC15A7CA2}" destId="{E75EE98F-23EA-4FCC-8367-ED4879A8E9E9}" srcOrd="0" destOrd="0" presId="urn:microsoft.com/office/officeart/2009/3/layout/HorizontalOrganizationChart"/>
    <dgm:cxn modelId="{DFF562EC-1169-469F-A2E8-801BBB1148E5}" srcId="{62CCE18E-D466-4BBA-AD9C-6FF135C904A4}" destId="{C06A35CA-7E74-4B1F-80A1-77DAC97871A0}" srcOrd="0" destOrd="0" parTransId="{BB7F0DB7-55A2-4AFD-AF0F-B47E097BB291}" sibTransId="{D705907A-9B03-497B-8143-731230F84559}"/>
    <dgm:cxn modelId="{F789EEC2-7A64-4A72-8E12-FCE2242F56FC}" type="presOf" srcId="{9F017359-1879-45AB-8EA2-C0EDF4DE1094}" destId="{5B9AA29D-405F-4F52-A2A3-1D814716B072}" srcOrd="0" destOrd="0" presId="urn:microsoft.com/office/officeart/2009/3/layout/HorizontalOrganizationChart"/>
    <dgm:cxn modelId="{FE0526CF-EBE0-402F-9D97-D2A11E940E72}" type="presOf" srcId="{44710912-5681-47A9-9185-39F62D23F70B}" destId="{2E6568AF-086B-4EAD-A8A0-6DAB6B2D0ECE}" srcOrd="1" destOrd="0" presId="urn:microsoft.com/office/officeart/2009/3/layout/HorizontalOrganizationChart"/>
    <dgm:cxn modelId="{22C15C2E-013C-4A89-BF0C-59729CBEA04A}" type="presOf" srcId="{5B49F9C7-B6C8-40E7-9224-5DF142DDE113}" destId="{EDBBDF0C-869B-4C7E-871E-91F4DDFED725}" srcOrd="0" destOrd="0" presId="urn:microsoft.com/office/officeart/2009/3/layout/HorizontalOrganizationChart"/>
    <dgm:cxn modelId="{C810980D-E5AE-4A71-8469-D7079714E26D}" srcId="{C06A35CA-7E74-4B1F-80A1-77DAC97871A0}" destId="{DB2EA17E-CBB0-401F-9E3D-456362164AA6}" srcOrd="1" destOrd="0" parTransId="{7AEAF823-23F3-4CF8-99C7-BECE2101F8BF}" sibTransId="{012C686B-2C8B-42FF-8234-E45B7F3F5A86}"/>
    <dgm:cxn modelId="{4877E8AA-4A3E-4D67-81AF-478C6B103E21}" type="presOf" srcId="{C06A35CA-7E74-4B1F-80A1-77DAC97871A0}" destId="{B7B819D9-53A4-43AD-818F-5B46A130C603}" srcOrd="0" destOrd="0" presId="urn:microsoft.com/office/officeart/2009/3/layout/HorizontalOrganizationChart"/>
    <dgm:cxn modelId="{004FF3B2-876D-471E-9DF9-4F0E44DB1D1A}" type="presOf" srcId="{F197C3A9-E267-498F-A8B8-7DF99AEC89C9}" destId="{37FDE676-0EC3-4990-AD27-D07E737C7EE7}" srcOrd="0" destOrd="0" presId="urn:microsoft.com/office/officeart/2009/3/layout/HorizontalOrganizationChart"/>
    <dgm:cxn modelId="{300D2CFE-797B-484E-8F7C-EF302FBC7D79}" type="presOf" srcId="{D7CFB357-7E5A-4A73-AD6F-7D2B2A865040}" destId="{BCFE241E-D05F-4656-8B93-E5141CA43B6E}" srcOrd="0" destOrd="0" presId="urn:microsoft.com/office/officeart/2009/3/layout/HorizontalOrganizationChart"/>
    <dgm:cxn modelId="{707A9C3E-0F62-4B99-96B7-5603B63C5518}" type="presOf" srcId="{9838494B-0D4E-4353-81DC-EBAF61D8675F}" destId="{67A6DD2B-CC78-4CEB-806B-E7B160083CE3}" srcOrd="0" destOrd="0" presId="urn:microsoft.com/office/officeart/2009/3/layout/HorizontalOrganizationChart"/>
    <dgm:cxn modelId="{48A5C6C9-439D-4B4B-A3B6-4D22CB92AD91}" type="presOf" srcId="{A013C421-BAFF-4E21-ACF4-FBFBF6C7F130}" destId="{D8BA7DC2-DD7F-4141-AC94-C30424635722}" srcOrd="0" destOrd="0" presId="urn:microsoft.com/office/officeart/2009/3/layout/HorizontalOrganizationChart"/>
    <dgm:cxn modelId="{D110A441-0E66-430F-9BE0-245EAE93AC38}" type="presOf" srcId="{067B4571-D3B9-4D63-8B14-2418F3750ADF}" destId="{2894B5C5-4DCD-4935-814B-CB86D63B44FA}" srcOrd="1" destOrd="0" presId="urn:microsoft.com/office/officeart/2009/3/layout/HorizontalOrganizationChart"/>
    <dgm:cxn modelId="{73AE38B1-FD59-4535-B7B2-5B55788456EE}" type="presOf" srcId="{D2165B1F-17C3-4037-9973-1E22554CD3DD}" destId="{19ECF3DB-2ADF-4EE8-8395-0CBD5CEB940A}" srcOrd="0" destOrd="0" presId="urn:microsoft.com/office/officeart/2009/3/layout/HorizontalOrganizationChart"/>
    <dgm:cxn modelId="{61898061-0A16-4F09-989D-B906331E09B0}" type="presOf" srcId="{CD374D59-0106-42DB-9376-194E9C63D1AC}" destId="{8C0AC042-8F9F-4EF1-B118-3176A01CFDC7}" srcOrd="0" destOrd="0" presId="urn:microsoft.com/office/officeart/2009/3/layout/HorizontalOrganizationChart"/>
    <dgm:cxn modelId="{105C16F3-4C82-4C10-96F2-C76487F7F29A}" type="presOf" srcId="{62CCE18E-D466-4BBA-AD9C-6FF135C904A4}" destId="{D16F10F8-F840-4051-B1BB-5C9E66FD2FCC}" srcOrd="0" destOrd="0" presId="urn:microsoft.com/office/officeart/2009/3/layout/HorizontalOrganizationChart"/>
    <dgm:cxn modelId="{E4AADEFC-0B34-4146-B8A7-728375D55FE1}" type="presOf" srcId="{A013C421-BAFF-4E21-ACF4-FBFBF6C7F130}" destId="{1D7D611E-C349-4F58-8C7F-D0BDCD5DB0BE}" srcOrd="1" destOrd="0" presId="urn:microsoft.com/office/officeart/2009/3/layout/HorizontalOrganizationChart"/>
    <dgm:cxn modelId="{72E284A0-54E0-4A5D-94F1-D04AC3F87D36}" type="presOf" srcId="{DB2EA17E-CBB0-401F-9E3D-456362164AA6}" destId="{7CC07921-D3CB-4BC7-BDD1-891511B82EB3}" srcOrd="0" destOrd="0" presId="urn:microsoft.com/office/officeart/2009/3/layout/HorizontalOrganizationChart"/>
    <dgm:cxn modelId="{0E5F7079-40A2-4C3F-BAB3-0A6D897858B1}" srcId="{87B0FF94-B950-451F-BB8A-A1EF34A617DB}" destId="{5B49F9C7-B6C8-40E7-9224-5DF142DDE113}" srcOrd="0" destOrd="0" parTransId="{CD374D59-0106-42DB-9376-194E9C63D1AC}" sibTransId="{98B9506E-A19D-4BFB-87E9-CA9676CC9973}"/>
    <dgm:cxn modelId="{B95ABD4D-1109-4819-8AC5-D48E88BFCE48}" srcId="{87B0FF94-B950-451F-BB8A-A1EF34A617DB}" destId="{2E366048-C7FB-4297-9489-9C0EEE925240}" srcOrd="1" destOrd="0" parTransId="{89E35081-EC0A-41B6-9E0A-248CA67A8EF3}" sibTransId="{4562960D-811C-461A-A166-D115D1B8ED7D}"/>
    <dgm:cxn modelId="{1E7FABA7-E0FF-41B0-98AA-8569ABF23C5D}" type="presOf" srcId="{2DFC705F-121A-466B-9101-2B6B052FE2A5}" destId="{75918D73-CB54-4412-AA3F-B4CFCB000F92}" srcOrd="0" destOrd="0" presId="urn:microsoft.com/office/officeart/2009/3/layout/HorizontalOrganizationChart"/>
    <dgm:cxn modelId="{37B931DF-A65E-4BA0-BB88-C068E6B199BD}" type="presOf" srcId="{067B4571-D3B9-4D63-8B14-2418F3750ADF}" destId="{84F3E154-E3E5-4CD7-B043-1BFF8AECE871}" srcOrd="0" destOrd="0" presId="urn:microsoft.com/office/officeart/2009/3/layout/HorizontalOrganizationChart"/>
    <dgm:cxn modelId="{29F5B374-6B92-43A3-8F8C-B6E5E942FB22}" srcId="{87B0FF94-B950-451F-BB8A-A1EF34A617DB}" destId="{067B4571-D3B9-4D63-8B14-2418F3750ADF}" srcOrd="3" destOrd="0" parTransId="{56883E1C-0FCD-4C6A-8BC0-49C97463A287}" sibTransId="{2F033BCD-1C87-465E-AB32-FEC69C9EF823}"/>
    <dgm:cxn modelId="{9339F920-6695-4AC6-9A45-3DF327F80F20}" type="presOf" srcId="{44710912-5681-47A9-9185-39F62D23F70B}" destId="{6C2D7A3A-36F0-431C-82B6-F9B88A9B5912}" srcOrd="0" destOrd="0" presId="urn:microsoft.com/office/officeart/2009/3/layout/HorizontalOrganizationChart"/>
    <dgm:cxn modelId="{6203521F-0057-40C8-BDC2-BEC8EBFA86ED}" srcId="{DB2EA17E-CBB0-401F-9E3D-456362164AA6}" destId="{2DFC705F-121A-466B-9101-2B6B052FE2A5}" srcOrd="0" destOrd="0" parTransId="{550EF864-22AE-4C47-BBFA-D7CFC15A7CA2}" sibTransId="{539292FD-E85E-4170-A067-1F1F4D4761A3}"/>
    <dgm:cxn modelId="{25B75981-A332-4472-84FD-9ED7890803CC}" type="presOf" srcId="{87B0FF94-B950-451F-BB8A-A1EF34A617DB}" destId="{F6307C3C-E439-4B14-A793-F2D646BEDAD1}" srcOrd="0" destOrd="0" presId="urn:microsoft.com/office/officeart/2009/3/layout/HorizontalOrganizationChart"/>
    <dgm:cxn modelId="{01C42D3D-03E2-470D-BEDA-6F8F0DDE7D6D}" type="presOf" srcId="{D7CFB357-7E5A-4A73-AD6F-7D2B2A865040}" destId="{702427A1-F36E-4BD9-BA82-CB54FA948BFB}" srcOrd="1" destOrd="0" presId="urn:microsoft.com/office/officeart/2009/3/layout/HorizontalOrganizationChart"/>
    <dgm:cxn modelId="{3328212B-9786-483F-BF40-08104E534E7E}" srcId="{D2165B1F-17C3-4037-9973-1E22554CD3DD}" destId="{A013C421-BAFF-4E21-ACF4-FBFBF6C7F130}" srcOrd="0" destOrd="0" parTransId="{9838494B-0D4E-4353-81DC-EBAF61D8675F}" sibTransId="{82DF8BDA-843F-4741-8229-C054E8115E5C}"/>
    <dgm:cxn modelId="{EC37C57A-D73A-45B2-BBCB-6DB2C843DDF6}" srcId="{2DFC705F-121A-466B-9101-2B6B052FE2A5}" destId="{D2165B1F-17C3-4037-9973-1E22554CD3DD}" srcOrd="0" destOrd="0" parTransId="{65CE78A3-04E5-49F1-97BB-EE37D353982F}" sibTransId="{70418302-4E65-4C38-A186-54D557D7C155}"/>
    <dgm:cxn modelId="{740A7E64-7585-47BA-A041-46D686813CB0}" type="presOf" srcId="{65CE78A3-04E5-49F1-97BB-EE37D353982F}" destId="{F86A4644-5D93-4F18-8D0C-A1CF8298B6B1}" srcOrd="0" destOrd="0" presId="urn:microsoft.com/office/officeart/2009/3/layout/HorizontalOrganizationChart"/>
    <dgm:cxn modelId="{DABEA952-5C27-4DD0-ADDD-174D68B26FFF}" type="presOf" srcId="{C06A35CA-7E74-4B1F-80A1-77DAC97871A0}" destId="{D5CFD3FC-3EC2-41EC-928C-9733A8D2D49C}" srcOrd="1" destOrd="0" presId="urn:microsoft.com/office/officeart/2009/3/layout/HorizontalOrganizationChart"/>
    <dgm:cxn modelId="{7411E758-FDA5-4659-AABB-EE109895B3FF}" type="presOf" srcId="{89E35081-EC0A-41B6-9E0A-248CA67A8EF3}" destId="{569D7573-8B4D-4309-878D-CC18A1F58F04}" srcOrd="0" destOrd="0" presId="urn:microsoft.com/office/officeart/2009/3/layout/HorizontalOrganizationChart"/>
    <dgm:cxn modelId="{BFD1BFEC-E797-4522-BBBE-24369FEEDB18}" srcId="{D2165B1F-17C3-4037-9973-1E22554CD3DD}" destId="{44710912-5681-47A9-9185-39F62D23F70B}" srcOrd="1" destOrd="0" parTransId="{F197C3A9-E267-498F-A8B8-7DF99AEC89C9}" sibTransId="{500852F7-7776-458C-8852-339A662E8216}"/>
    <dgm:cxn modelId="{EBA7B910-5BA1-4CF9-A1ED-9C9C3DD31EDC}" type="presOf" srcId="{2E366048-C7FB-4297-9489-9C0EEE925240}" destId="{4A01E0DE-1884-4B28-A0BD-1980A6513EB5}" srcOrd="1" destOrd="0" presId="urn:microsoft.com/office/officeart/2009/3/layout/HorizontalOrganizationChart"/>
    <dgm:cxn modelId="{AAEEC199-B4A1-44DF-A721-45E9A79DD452}" srcId="{87B0FF94-B950-451F-BB8A-A1EF34A617DB}" destId="{D7CFB357-7E5A-4A73-AD6F-7D2B2A865040}" srcOrd="2" destOrd="0" parTransId="{89593E20-56CA-48BD-88AB-8C980F31C097}" sibTransId="{0CC24FBD-4001-44D6-AB50-5FAB5741724D}"/>
    <dgm:cxn modelId="{2A75F254-0D04-4497-A5FA-E148F60EF531}" type="presOf" srcId="{5B49F9C7-B6C8-40E7-9224-5DF142DDE113}" destId="{41B678B6-DFE1-41D6-B7B7-E89CA2A99406}" srcOrd="1" destOrd="0" presId="urn:microsoft.com/office/officeart/2009/3/layout/HorizontalOrganizationChart"/>
    <dgm:cxn modelId="{9FB38E57-8BCA-465C-A60E-05B55DA983F8}" type="presOf" srcId="{2DFC705F-121A-466B-9101-2B6B052FE2A5}" destId="{B0E2599E-80D8-4390-A01F-2DEBC324CA07}" srcOrd="1" destOrd="0" presId="urn:microsoft.com/office/officeart/2009/3/layout/HorizontalOrganizationChart"/>
    <dgm:cxn modelId="{F02CF6D5-2946-4189-A690-F248ECBE275C}" type="presOf" srcId="{2E366048-C7FB-4297-9489-9C0EEE925240}" destId="{AAAC7472-CB11-400C-AC17-81FDB5564856}" srcOrd="0" destOrd="0" presId="urn:microsoft.com/office/officeart/2009/3/layout/HorizontalOrganizationChart"/>
    <dgm:cxn modelId="{325CB233-0CBD-45AD-B451-EE443C6138BF}" type="presOf" srcId="{89593E20-56CA-48BD-88AB-8C980F31C097}" destId="{0008F70F-4B8D-4A9C-ABF9-9B258FF930BA}" srcOrd="0" destOrd="0" presId="urn:microsoft.com/office/officeart/2009/3/layout/HorizontalOrganizationChart"/>
    <dgm:cxn modelId="{D7E7EECB-2432-44B8-8C58-06B13AC39846}" type="presOf" srcId="{56883E1C-0FCD-4C6A-8BC0-49C97463A287}" destId="{F9668F43-C2FC-4246-87CD-E0FD09871C5C}" srcOrd="0" destOrd="0" presId="urn:microsoft.com/office/officeart/2009/3/layout/HorizontalOrganizationChart"/>
    <dgm:cxn modelId="{BD756404-3D4E-467B-8281-23556C9687F2}" type="presOf" srcId="{DB2EA17E-CBB0-401F-9E3D-456362164AA6}" destId="{B6A8063C-24AF-4656-B7A6-3939A3D58F92}" srcOrd="1" destOrd="0" presId="urn:microsoft.com/office/officeart/2009/3/layout/HorizontalOrganizationChart"/>
    <dgm:cxn modelId="{E0D265DD-29E2-4B6A-8DB6-989CA44FBAA0}" type="presParOf" srcId="{D16F10F8-F840-4051-B1BB-5C9E66FD2FCC}" destId="{07969938-D170-46A7-A333-B7A183D12E45}" srcOrd="0" destOrd="0" presId="urn:microsoft.com/office/officeart/2009/3/layout/HorizontalOrganizationChart"/>
    <dgm:cxn modelId="{7045815A-D3C8-4AFC-B6AE-2CCDFEE90B81}" type="presParOf" srcId="{07969938-D170-46A7-A333-B7A183D12E45}" destId="{863B069A-70C3-47E3-8459-B25A164C3BBD}" srcOrd="0" destOrd="0" presId="urn:microsoft.com/office/officeart/2009/3/layout/HorizontalOrganizationChart"/>
    <dgm:cxn modelId="{A8E4D925-F6AB-42A1-8D62-E101234FF6BD}" type="presParOf" srcId="{863B069A-70C3-47E3-8459-B25A164C3BBD}" destId="{B7B819D9-53A4-43AD-818F-5B46A130C603}" srcOrd="0" destOrd="0" presId="urn:microsoft.com/office/officeart/2009/3/layout/HorizontalOrganizationChart"/>
    <dgm:cxn modelId="{B661DEC8-C991-4D03-90DE-B69BD8FF300A}" type="presParOf" srcId="{863B069A-70C3-47E3-8459-B25A164C3BBD}" destId="{D5CFD3FC-3EC2-41EC-928C-9733A8D2D49C}" srcOrd="1" destOrd="0" presId="urn:microsoft.com/office/officeart/2009/3/layout/HorizontalOrganizationChart"/>
    <dgm:cxn modelId="{A8BD1924-A2B4-4EBB-B3E5-4589958C4A0A}" type="presParOf" srcId="{07969938-D170-46A7-A333-B7A183D12E45}" destId="{0962258B-ED33-472D-AC99-71211C95454C}" srcOrd="1" destOrd="0" presId="urn:microsoft.com/office/officeart/2009/3/layout/HorizontalOrganizationChart"/>
    <dgm:cxn modelId="{7BD406D0-547C-4538-8944-0FB13348AB48}" type="presParOf" srcId="{0962258B-ED33-472D-AC99-71211C95454C}" destId="{5B9AA29D-405F-4F52-A2A3-1D814716B072}" srcOrd="0" destOrd="0" presId="urn:microsoft.com/office/officeart/2009/3/layout/HorizontalOrganizationChart"/>
    <dgm:cxn modelId="{A70FB1B2-5423-42F8-ADBC-1A13F11CC345}" type="presParOf" srcId="{0962258B-ED33-472D-AC99-71211C95454C}" destId="{4EFCB993-D6A3-4DAE-A251-389B35A44607}" srcOrd="1" destOrd="0" presId="urn:microsoft.com/office/officeart/2009/3/layout/HorizontalOrganizationChart"/>
    <dgm:cxn modelId="{69CDF494-D6C7-47AA-9E89-C2CF1F389944}" type="presParOf" srcId="{4EFCB993-D6A3-4DAE-A251-389B35A44607}" destId="{7A499551-E372-4A4A-ACD9-5F68A1092521}" srcOrd="0" destOrd="0" presId="urn:microsoft.com/office/officeart/2009/3/layout/HorizontalOrganizationChart"/>
    <dgm:cxn modelId="{9A45F6DF-FF3F-45E6-909B-CE1FEF83A76E}" type="presParOf" srcId="{7A499551-E372-4A4A-ACD9-5F68A1092521}" destId="{F6307C3C-E439-4B14-A793-F2D646BEDAD1}" srcOrd="0" destOrd="0" presId="urn:microsoft.com/office/officeart/2009/3/layout/HorizontalOrganizationChart"/>
    <dgm:cxn modelId="{3B5D8520-3DA6-4732-B6F4-6ACEF9F29CF5}" type="presParOf" srcId="{7A499551-E372-4A4A-ACD9-5F68A1092521}" destId="{3EABCB4B-705F-4D8B-92B6-8EBA4CF9C96E}" srcOrd="1" destOrd="0" presId="urn:microsoft.com/office/officeart/2009/3/layout/HorizontalOrganizationChart"/>
    <dgm:cxn modelId="{AB62D5C0-752A-42C5-9736-222700B0A72A}" type="presParOf" srcId="{4EFCB993-D6A3-4DAE-A251-389B35A44607}" destId="{79763844-CA68-4B7B-9074-C4FE0216661D}" srcOrd="1" destOrd="0" presId="urn:microsoft.com/office/officeart/2009/3/layout/HorizontalOrganizationChart"/>
    <dgm:cxn modelId="{078B1E4B-A63C-4E3B-998A-412F1F46E477}" type="presParOf" srcId="{79763844-CA68-4B7B-9074-C4FE0216661D}" destId="{8C0AC042-8F9F-4EF1-B118-3176A01CFDC7}" srcOrd="0" destOrd="0" presId="urn:microsoft.com/office/officeart/2009/3/layout/HorizontalOrganizationChart"/>
    <dgm:cxn modelId="{59D74682-3505-4ACA-8E97-4C78382A8FDC}" type="presParOf" srcId="{79763844-CA68-4B7B-9074-C4FE0216661D}" destId="{3E8961F8-832C-4905-A7AF-E5E098CC410F}" srcOrd="1" destOrd="0" presId="urn:microsoft.com/office/officeart/2009/3/layout/HorizontalOrganizationChart"/>
    <dgm:cxn modelId="{EC5167F0-D95F-4098-BD66-050949567CF9}" type="presParOf" srcId="{3E8961F8-832C-4905-A7AF-E5E098CC410F}" destId="{DAECF763-6327-4168-8953-3D4B730E2476}" srcOrd="0" destOrd="0" presId="urn:microsoft.com/office/officeart/2009/3/layout/HorizontalOrganizationChart"/>
    <dgm:cxn modelId="{1FE361C3-9459-4184-B492-D22DB53E1BD6}" type="presParOf" srcId="{DAECF763-6327-4168-8953-3D4B730E2476}" destId="{EDBBDF0C-869B-4C7E-871E-91F4DDFED725}" srcOrd="0" destOrd="0" presId="urn:microsoft.com/office/officeart/2009/3/layout/HorizontalOrganizationChart"/>
    <dgm:cxn modelId="{0D9AA96B-13EE-4D88-A0EB-3E28F09F3EF3}" type="presParOf" srcId="{DAECF763-6327-4168-8953-3D4B730E2476}" destId="{41B678B6-DFE1-41D6-B7B7-E89CA2A99406}" srcOrd="1" destOrd="0" presId="urn:microsoft.com/office/officeart/2009/3/layout/HorizontalOrganizationChart"/>
    <dgm:cxn modelId="{F1FB4119-A938-4E66-8EFA-BE8E874404FA}" type="presParOf" srcId="{3E8961F8-832C-4905-A7AF-E5E098CC410F}" destId="{9E1972B5-9BEE-494F-A4EF-1F741E18674F}" srcOrd="1" destOrd="0" presId="urn:microsoft.com/office/officeart/2009/3/layout/HorizontalOrganizationChart"/>
    <dgm:cxn modelId="{91F195A4-66CF-4037-B043-EAE35E02F666}" type="presParOf" srcId="{3E8961F8-832C-4905-A7AF-E5E098CC410F}" destId="{2F0697FC-E740-4A71-A4AE-A09DCE8C070C}" srcOrd="2" destOrd="0" presId="urn:microsoft.com/office/officeart/2009/3/layout/HorizontalOrganizationChart"/>
    <dgm:cxn modelId="{62AC7EAF-65F2-4F06-AAD6-4069EA2CA53A}" type="presParOf" srcId="{79763844-CA68-4B7B-9074-C4FE0216661D}" destId="{569D7573-8B4D-4309-878D-CC18A1F58F04}" srcOrd="2" destOrd="0" presId="urn:microsoft.com/office/officeart/2009/3/layout/HorizontalOrganizationChart"/>
    <dgm:cxn modelId="{43E31D9D-072D-4743-B98D-50C8D037247D}" type="presParOf" srcId="{79763844-CA68-4B7B-9074-C4FE0216661D}" destId="{FDEC59DF-D112-48E9-B7DD-1CCD3817B628}" srcOrd="3" destOrd="0" presId="urn:microsoft.com/office/officeart/2009/3/layout/HorizontalOrganizationChart"/>
    <dgm:cxn modelId="{6F9C66A7-3AB0-4746-9B89-74930EC5F068}" type="presParOf" srcId="{FDEC59DF-D112-48E9-B7DD-1CCD3817B628}" destId="{01D3AFC9-B7A7-4BFD-98EF-221426460A9B}" srcOrd="0" destOrd="0" presId="urn:microsoft.com/office/officeart/2009/3/layout/HorizontalOrganizationChart"/>
    <dgm:cxn modelId="{8523BE05-2731-45AA-9A78-40D64427246E}" type="presParOf" srcId="{01D3AFC9-B7A7-4BFD-98EF-221426460A9B}" destId="{AAAC7472-CB11-400C-AC17-81FDB5564856}" srcOrd="0" destOrd="0" presId="urn:microsoft.com/office/officeart/2009/3/layout/HorizontalOrganizationChart"/>
    <dgm:cxn modelId="{0C3BBF4C-6450-4FDE-AB83-090D92ED2A87}" type="presParOf" srcId="{01D3AFC9-B7A7-4BFD-98EF-221426460A9B}" destId="{4A01E0DE-1884-4B28-A0BD-1980A6513EB5}" srcOrd="1" destOrd="0" presId="urn:microsoft.com/office/officeart/2009/3/layout/HorizontalOrganizationChart"/>
    <dgm:cxn modelId="{42A7939C-5CA3-4049-9194-4ABC6A857629}" type="presParOf" srcId="{FDEC59DF-D112-48E9-B7DD-1CCD3817B628}" destId="{8657DD7D-A362-4EEB-ABD7-CD9CEA039E38}" srcOrd="1" destOrd="0" presId="urn:microsoft.com/office/officeart/2009/3/layout/HorizontalOrganizationChart"/>
    <dgm:cxn modelId="{59AEE6A8-D991-492A-8F52-621381BD4632}" type="presParOf" srcId="{FDEC59DF-D112-48E9-B7DD-1CCD3817B628}" destId="{D7BAC7FD-ED5C-43C2-865E-D9EB20C4AEEB}" srcOrd="2" destOrd="0" presId="urn:microsoft.com/office/officeart/2009/3/layout/HorizontalOrganizationChart"/>
    <dgm:cxn modelId="{7FAE40E7-A35F-473B-A83D-9350FB61CA6A}" type="presParOf" srcId="{79763844-CA68-4B7B-9074-C4FE0216661D}" destId="{0008F70F-4B8D-4A9C-ABF9-9B258FF930BA}" srcOrd="4" destOrd="0" presId="urn:microsoft.com/office/officeart/2009/3/layout/HorizontalOrganizationChart"/>
    <dgm:cxn modelId="{70FD4EED-4D57-4E5A-A821-FFE1B032DE01}" type="presParOf" srcId="{79763844-CA68-4B7B-9074-C4FE0216661D}" destId="{AA85B2B7-1DDA-4F97-8C07-3156EE4744EB}" srcOrd="5" destOrd="0" presId="urn:microsoft.com/office/officeart/2009/3/layout/HorizontalOrganizationChart"/>
    <dgm:cxn modelId="{EC14F962-DAEE-4CA9-BE78-349AFE90337A}" type="presParOf" srcId="{AA85B2B7-1DDA-4F97-8C07-3156EE4744EB}" destId="{5485FBC6-391F-4470-8045-D18FE67C759F}" srcOrd="0" destOrd="0" presId="urn:microsoft.com/office/officeart/2009/3/layout/HorizontalOrganizationChart"/>
    <dgm:cxn modelId="{AB88CD54-23B6-49A3-8EDD-5377622CEFFB}" type="presParOf" srcId="{5485FBC6-391F-4470-8045-D18FE67C759F}" destId="{BCFE241E-D05F-4656-8B93-E5141CA43B6E}" srcOrd="0" destOrd="0" presId="urn:microsoft.com/office/officeart/2009/3/layout/HorizontalOrganizationChart"/>
    <dgm:cxn modelId="{A1D47351-645D-49C9-A2A0-F6D49ECE5904}" type="presParOf" srcId="{5485FBC6-391F-4470-8045-D18FE67C759F}" destId="{702427A1-F36E-4BD9-BA82-CB54FA948BFB}" srcOrd="1" destOrd="0" presId="urn:microsoft.com/office/officeart/2009/3/layout/HorizontalOrganizationChart"/>
    <dgm:cxn modelId="{85F47839-54AC-4F9B-9B3C-0935DB3B2DD1}" type="presParOf" srcId="{AA85B2B7-1DDA-4F97-8C07-3156EE4744EB}" destId="{A86144C6-C24E-4E48-A93F-DF8A509D4162}" srcOrd="1" destOrd="0" presId="urn:microsoft.com/office/officeart/2009/3/layout/HorizontalOrganizationChart"/>
    <dgm:cxn modelId="{957056FA-6196-42F9-82C2-56ED03028DDB}" type="presParOf" srcId="{AA85B2B7-1DDA-4F97-8C07-3156EE4744EB}" destId="{D213985F-2EFA-4669-8B58-36F6F353807B}" srcOrd="2" destOrd="0" presId="urn:microsoft.com/office/officeart/2009/3/layout/HorizontalOrganizationChart"/>
    <dgm:cxn modelId="{4C26014B-12EB-4C58-848B-AA52CB5EC65F}" type="presParOf" srcId="{79763844-CA68-4B7B-9074-C4FE0216661D}" destId="{F9668F43-C2FC-4246-87CD-E0FD09871C5C}" srcOrd="6" destOrd="0" presId="urn:microsoft.com/office/officeart/2009/3/layout/HorizontalOrganizationChart"/>
    <dgm:cxn modelId="{CD35FFBC-4E23-4E0F-86A0-6F56612555F4}" type="presParOf" srcId="{79763844-CA68-4B7B-9074-C4FE0216661D}" destId="{F0CAE85B-9A63-40A5-B1A5-802503A3FAB0}" srcOrd="7" destOrd="0" presId="urn:microsoft.com/office/officeart/2009/3/layout/HorizontalOrganizationChart"/>
    <dgm:cxn modelId="{04C89C98-3F28-412E-ADF8-A96F5B957E4B}" type="presParOf" srcId="{F0CAE85B-9A63-40A5-B1A5-802503A3FAB0}" destId="{40F20CC2-C8EF-4E48-A034-1A8BC0951667}" srcOrd="0" destOrd="0" presId="urn:microsoft.com/office/officeart/2009/3/layout/HorizontalOrganizationChart"/>
    <dgm:cxn modelId="{5783D387-8E57-444B-850D-6D35A07D6CF8}" type="presParOf" srcId="{40F20CC2-C8EF-4E48-A034-1A8BC0951667}" destId="{84F3E154-E3E5-4CD7-B043-1BFF8AECE871}" srcOrd="0" destOrd="0" presId="urn:microsoft.com/office/officeart/2009/3/layout/HorizontalOrganizationChart"/>
    <dgm:cxn modelId="{E05C5951-D901-4CF6-B76D-D0A4F091BABA}" type="presParOf" srcId="{40F20CC2-C8EF-4E48-A034-1A8BC0951667}" destId="{2894B5C5-4DCD-4935-814B-CB86D63B44FA}" srcOrd="1" destOrd="0" presId="urn:microsoft.com/office/officeart/2009/3/layout/HorizontalOrganizationChart"/>
    <dgm:cxn modelId="{E976CB84-00CC-4C59-BFD5-8A27AE0F1CF9}" type="presParOf" srcId="{F0CAE85B-9A63-40A5-B1A5-802503A3FAB0}" destId="{62791A47-721C-4417-8A9C-78548D374C60}" srcOrd="1" destOrd="0" presId="urn:microsoft.com/office/officeart/2009/3/layout/HorizontalOrganizationChart"/>
    <dgm:cxn modelId="{F58DEFB0-C969-4701-A0A3-EAF381B9A7DD}" type="presParOf" srcId="{F0CAE85B-9A63-40A5-B1A5-802503A3FAB0}" destId="{F517E942-FFA1-420F-A3D5-86FA6D16323A}" srcOrd="2" destOrd="0" presId="urn:microsoft.com/office/officeart/2009/3/layout/HorizontalOrganizationChart"/>
    <dgm:cxn modelId="{5CF8EA14-50AA-4BC6-B48E-C4CE389FD47D}" type="presParOf" srcId="{4EFCB993-D6A3-4DAE-A251-389B35A44607}" destId="{5161BA77-E6AD-4523-9EC2-A3E5DD2D515E}" srcOrd="2" destOrd="0" presId="urn:microsoft.com/office/officeart/2009/3/layout/HorizontalOrganizationChart"/>
    <dgm:cxn modelId="{8E3F5572-4F03-46CC-94A7-959A5357B060}" type="presParOf" srcId="{0962258B-ED33-472D-AC99-71211C95454C}" destId="{66484DD5-4ADA-4AC4-B3D8-21C8A201DD75}" srcOrd="2" destOrd="0" presId="urn:microsoft.com/office/officeart/2009/3/layout/HorizontalOrganizationChart"/>
    <dgm:cxn modelId="{42346D92-9BEC-43D4-A49B-C2C7015FBC6E}" type="presParOf" srcId="{0962258B-ED33-472D-AC99-71211C95454C}" destId="{A31EA59B-B7FF-40C1-91D5-415F9DA0159F}" srcOrd="3" destOrd="0" presId="urn:microsoft.com/office/officeart/2009/3/layout/HorizontalOrganizationChart"/>
    <dgm:cxn modelId="{CE53879C-6957-419B-8EB6-91E47C5EA1FA}" type="presParOf" srcId="{A31EA59B-B7FF-40C1-91D5-415F9DA0159F}" destId="{301E8AF9-5248-4FFF-84B4-C6117EFCBF51}" srcOrd="0" destOrd="0" presId="urn:microsoft.com/office/officeart/2009/3/layout/HorizontalOrganizationChart"/>
    <dgm:cxn modelId="{196A67DB-8CC0-4257-8599-C0A3852F1480}" type="presParOf" srcId="{301E8AF9-5248-4FFF-84B4-C6117EFCBF51}" destId="{7CC07921-D3CB-4BC7-BDD1-891511B82EB3}" srcOrd="0" destOrd="0" presId="urn:microsoft.com/office/officeart/2009/3/layout/HorizontalOrganizationChart"/>
    <dgm:cxn modelId="{D3BAF568-9347-4CB9-A1A9-36BB1288BB28}" type="presParOf" srcId="{301E8AF9-5248-4FFF-84B4-C6117EFCBF51}" destId="{B6A8063C-24AF-4656-B7A6-3939A3D58F92}" srcOrd="1" destOrd="0" presId="urn:microsoft.com/office/officeart/2009/3/layout/HorizontalOrganizationChart"/>
    <dgm:cxn modelId="{8C60DFE2-1234-4AC4-9A0E-B17853500622}" type="presParOf" srcId="{A31EA59B-B7FF-40C1-91D5-415F9DA0159F}" destId="{3EF77CBC-1AB1-4005-95CB-9C55A08B0DA3}" srcOrd="1" destOrd="0" presId="urn:microsoft.com/office/officeart/2009/3/layout/HorizontalOrganizationChart"/>
    <dgm:cxn modelId="{AD88A358-2805-4381-A73D-1824F8D9E4B4}" type="presParOf" srcId="{3EF77CBC-1AB1-4005-95CB-9C55A08B0DA3}" destId="{E75EE98F-23EA-4FCC-8367-ED4879A8E9E9}" srcOrd="0" destOrd="0" presId="urn:microsoft.com/office/officeart/2009/3/layout/HorizontalOrganizationChart"/>
    <dgm:cxn modelId="{D50E9B27-7E32-4236-9D68-0D1487DE342F}" type="presParOf" srcId="{3EF77CBC-1AB1-4005-95CB-9C55A08B0DA3}" destId="{452D6680-4E23-4EE6-916B-5ED79ECA82CF}" srcOrd="1" destOrd="0" presId="urn:microsoft.com/office/officeart/2009/3/layout/HorizontalOrganizationChart"/>
    <dgm:cxn modelId="{AF899737-75CF-4E6C-A9DA-D5A782359B0E}" type="presParOf" srcId="{452D6680-4E23-4EE6-916B-5ED79ECA82CF}" destId="{09321B1B-7C93-40F2-87C2-097354E585B7}" srcOrd="0" destOrd="0" presId="urn:microsoft.com/office/officeart/2009/3/layout/HorizontalOrganizationChart"/>
    <dgm:cxn modelId="{B54DEDB5-1232-4A37-A3B6-566575B08658}" type="presParOf" srcId="{09321B1B-7C93-40F2-87C2-097354E585B7}" destId="{75918D73-CB54-4412-AA3F-B4CFCB000F92}" srcOrd="0" destOrd="0" presId="urn:microsoft.com/office/officeart/2009/3/layout/HorizontalOrganizationChart"/>
    <dgm:cxn modelId="{8966D66E-E979-4068-BD83-D7683E231A24}" type="presParOf" srcId="{09321B1B-7C93-40F2-87C2-097354E585B7}" destId="{B0E2599E-80D8-4390-A01F-2DEBC324CA07}" srcOrd="1" destOrd="0" presId="urn:microsoft.com/office/officeart/2009/3/layout/HorizontalOrganizationChart"/>
    <dgm:cxn modelId="{3DE1A832-FDCF-4D5E-B93C-59F787974988}" type="presParOf" srcId="{452D6680-4E23-4EE6-916B-5ED79ECA82CF}" destId="{E586183F-2A5C-4A5D-8880-10146DDA2704}" srcOrd="1" destOrd="0" presId="urn:microsoft.com/office/officeart/2009/3/layout/HorizontalOrganizationChart"/>
    <dgm:cxn modelId="{208DC6A8-81A2-4CF0-963D-84AA033D6E85}" type="presParOf" srcId="{E586183F-2A5C-4A5D-8880-10146DDA2704}" destId="{F86A4644-5D93-4F18-8D0C-A1CF8298B6B1}" srcOrd="0" destOrd="0" presId="urn:microsoft.com/office/officeart/2009/3/layout/HorizontalOrganizationChart"/>
    <dgm:cxn modelId="{000DFEA8-2DED-4E1B-B010-5757EF3A8FB7}" type="presParOf" srcId="{E586183F-2A5C-4A5D-8880-10146DDA2704}" destId="{E49E8F69-E6E3-4646-8762-1E5620F90B78}" srcOrd="1" destOrd="0" presId="urn:microsoft.com/office/officeart/2009/3/layout/HorizontalOrganizationChart"/>
    <dgm:cxn modelId="{F2032FB8-FB96-4C8F-BF0F-A380A282848A}" type="presParOf" srcId="{E49E8F69-E6E3-4646-8762-1E5620F90B78}" destId="{8A38A7C3-4FB5-48A0-A0AC-A163005AE2CB}" srcOrd="0" destOrd="0" presId="urn:microsoft.com/office/officeart/2009/3/layout/HorizontalOrganizationChart"/>
    <dgm:cxn modelId="{E8403856-9C16-4480-8FB8-D2A67C74090F}" type="presParOf" srcId="{8A38A7C3-4FB5-48A0-A0AC-A163005AE2CB}" destId="{19ECF3DB-2ADF-4EE8-8395-0CBD5CEB940A}" srcOrd="0" destOrd="0" presId="urn:microsoft.com/office/officeart/2009/3/layout/HorizontalOrganizationChart"/>
    <dgm:cxn modelId="{E881949D-47D7-48AE-8462-D3D1FBA5686D}" type="presParOf" srcId="{8A38A7C3-4FB5-48A0-A0AC-A163005AE2CB}" destId="{33334C73-F615-42C0-A4A4-6310FA830973}" srcOrd="1" destOrd="0" presId="urn:microsoft.com/office/officeart/2009/3/layout/HorizontalOrganizationChart"/>
    <dgm:cxn modelId="{FF272EB1-A736-4F14-96DE-B9E3A6A364F9}" type="presParOf" srcId="{E49E8F69-E6E3-4646-8762-1E5620F90B78}" destId="{CD43BCAA-0C9B-41F9-8BEE-0705A6EC14E2}" srcOrd="1" destOrd="0" presId="urn:microsoft.com/office/officeart/2009/3/layout/HorizontalOrganizationChart"/>
    <dgm:cxn modelId="{1490A5F0-94F5-4411-AE42-FE2CAFF6ED3F}" type="presParOf" srcId="{CD43BCAA-0C9B-41F9-8BEE-0705A6EC14E2}" destId="{67A6DD2B-CC78-4CEB-806B-E7B160083CE3}" srcOrd="0" destOrd="0" presId="urn:microsoft.com/office/officeart/2009/3/layout/HorizontalOrganizationChart"/>
    <dgm:cxn modelId="{C5F3DC88-A7AD-4661-9D13-7AB3AB2CBED4}" type="presParOf" srcId="{CD43BCAA-0C9B-41F9-8BEE-0705A6EC14E2}" destId="{5B4663AD-D2B0-4594-84D4-55D223FBE3A1}" srcOrd="1" destOrd="0" presId="urn:microsoft.com/office/officeart/2009/3/layout/HorizontalOrganizationChart"/>
    <dgm:cxn modelId="{8FC2E2D3-5D54-4CCF-894D-073DFA491AD0}" type="presParOf" srcId="{5B4663AD-D2B0-4594-84D4-55D223FBE3A1}" destId="{7C956259-D266-4CDD-A513-2D82D3D245F5}" srcOrd="0" destOrd="0" presId="urn:microsoft.com/office/officeart/2009/3/layout/HorizontalOrganizationChart"/>
    <dgm:cxn modelId="{D05C3092-014D-4CA0-AF10-50FC4E77EC86}" type="presParOf" srcId="{7C956259-D266-4CDD-A513-2D82D3D245F5}" destId="{D8BA7DC2-DD7F-4141-AC94-C30424635722}" srcOrd="0" destOrd="0" presId="urn:microsoft.com/office/officeart/2009/3/layout/HorizontalOrganizationChart"/>
    <dgm:cxn modelId="{A5203B7F-5BDE-4FB7-A828-91EDCBC43C97}" type="presParOf" srcId="{7C956259-D266-4CDD-A513-2D82D3D245F5}" destId="{1D7D611E-C349-4F58-8C7F-D0BDCD5DB0BE}" srcOrd="1" destOrd="0" presId="urn:microsoft.com/office/officeart/2009/3/layout/HorizontalOrganizationChart"/>
    <dgm:cxn modelId="{5C889B1E-8EE7-40F4-A666-857AC058B2EB}" type="presParOf" srcId="{5B4663AD-D2B0-4594-84D4-55D223FBE3A1}" destId="{4A48DB55-9838-4642-A758-34CA64674669}" srcOrd="1" destOrd="0" presId="urn:microsoft.com/office/officeart/2009/3/layout/HorizontalOrganizationChart"/>
    <dgm:cxn modelId="{BBBC9BE9-CAF5-409F-AC5B-DDB6D79B4374}" type="presParOf" srcId="{5B4663AD-D2B0-4594-84D4-55D223FBE3A1}" destId="{80AEB4A2-C515-4AF2-B977-AE25B427A260}" srcOrd="2" destOrd="0" presId="urn:microsoft.com/office/officeart/2009/3/layout/HorizontalOrganizationChart"/>
    <dgm:cxn modelId="{AC703193-A4E4-477F-B580-9413FCA7E299}" type="presParOf" srcId="{CD43BCAA-0C9B-41F9-8BEE-0705A6EC14E2}" destId="{37FDE676-0EC3-4990-AD27-D07E737C7EE7}" srcOrd="2" destOrd="0" presId="urn:microsoft.com/office/officeart/2009/3/layout/HorizontalOrganizationChart"/>
    <dgm:cxn modelId="{630C0C91-C513-4B39-ACF4-DD0E0BDDDCE5}" type="presParOf" srcId="{CD43BCAA-0C9B-41F9-8BEE-0705A6EC14E2}" destId="{1A0057BB-E046-4812-85F0-7C400099DB71}" srcOrd="3" destOrd="0" presId="urn:microsoft.com/office/officeart/2009/3/layout/HorizontalOrganizationChart"/>
    <dgm:cxn modelId="{F6B1A6A3-6FB4-40F4-8116-322CA06E59CD}" type="presParOf" srcId="{1A0057BB-E046-4812-85F0-7C400099DB71}" destId="{8AE3600D-31E3-48C3-B10C-6AB18B2FBB37}" srcOrd="0" destOrd="0" presId="urn:microsoft.com/office/officeart/2009/3/layout/HorizontalOrganizationChart"/>
    <dgm:cxn modelId="{69392BF7-84FC-4618-B442-24729BB02698}" type="presParOf" srcId="{8AE3600D-31E3-48C3-B10C-6AB18B2FBB37}" destId="{6C2D7A3A-36F0-431C-82B6-F9B88A9B5912}" srcOrd="0" destOrd="0" presId="urn:microsoft.com/office/officeart/2009/3/layout/HorizontalOrganizationChart"/>
    <dgm:cxn modelId="{80A12221-ECD9-4E00-86A2-586C26E0435D}" type="presParOf" srcId="{8AE3600D-31E3-48C3-B10C-6AB18B2FBB37}" destId="{2E6568AF-086B-4EAD-A8A0-6DAB6B2D0ECE}" srcOrd="1" destOrd="0" presId="urn:microsoft.com/office/officeart/2009/3/layout/HorizontalOrganizationChart"/>
    <dgm:cxn modelId="{3E477A9D-A29F-4A64-8CED-31F38BA307A4}" type="presParOf" srcId="{1A0057BB-E046-4812-85F0-7C400099DB71}" destId="{D65741D5-E7E4-4B01-BB27-2BC3F55B9BEF}" srcOrd="1" destOrd="0" presId="urn:microsoft.com/office/officeart/2009/3/layout/HorizontalOrganizationChart"/>
    <dgm:cxn modelId="{57472FE8-ED3B-47BE-8E1F-226DBED61BE1}" type="presParOf" srcId="{1A0057BB-E046-4812-85F0-7C400099DB71}" destId="{05A29000-9C21-4027-A8A6-C19D9FB9CCC5}" srcOrd="2" destOrd="0" presId="urn:microsoft.com/office/officeart/2009/3/layout/HorizontalOrganizationChart"/>
    <dgm:cxn modelId="{D9DC06B1-87D9-4A42-9CC7-14089C820D29}" type="presParOf" srcId="{E49E8F69-E6E3-4646-8762-1E5620F90B78}" destId="{F833702B-D0A3-4008-BC37-9F90C9D22AA6}" srcOrd="2" destOrd="0" presId="urn:microsoft.com/office/officeart/2009/3/layout/HorizontalOrganizationChart"/>
    <dgm:cxn modelId="{3892AC7C-9AD4-479F-BB21-62B305124DA1}" type="presParOf" srcId="{452D6680-4E23-4EE6-916B-5ED79ECA82CF}" destId="{AF0BB4A3-E1D3-4DC9-A7A0-4632F174404B}" srcOrd="2" destOrd="0" presId="urn:microsoft.com/office/officeart/2009/3/layout/HorizontalOrganizationChart"/>
    <dgm:cxn modelId="{674B1724-79D0-4D23-930B-E5960B81E1A4}" type="presParOf" srcId="{A31EA59B-B7FF-40C1-91D5-415F9DA0159F}" destId="{6A5B3C37-931A-4D2F-9E54-925E171C2C8D}" srcOrd="2" destOrd="0" presId="urn:microsoft.com/office/officeart/2009/3/layout/HorizontalOrganizationChart"/>
    <dgm:cxn modelId="{7C00C4C3-BCDF-4501-BCE0-910EC99FD0B9}" type="presParOf" srcId="{07969938-D170-46A7-A333-B7A183D12E45}" destId="{93C6A508-901D-4FF4-84F7-B277F58DABE7}" srcOrd="2" destOrd="0" presId="urn:microsoft.com/office/officeart/2009/3/layout/HorizontalOrganizationChart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62CCE18E-D466-4BBA-AD9C-6FF135C904A4}" type="doc">
      <dgm:prSet loTypeId="urn:microsoft.com/office/officeart/2009/3/layout/HorizontalOrganizationChart" loCatId="hierarchy" qsTypeId="urn:microsoft.com/office/officeart/2005/8/quickstyle/3d1" qsCatId="3D" csTypeId="urn:microsoft.com/office/officeart/2005/8/colors/colorful2" csCatId="colorful" phldr="1"/>
      <dgm:spPr/>
      <dgm:t>
        <a:bodyPr/>
        <a:lstStyle/>
        <a:p>
          <a:endParaRPr lang="zh-CN" altLang="en-US"/>
        </a:p>
      </dgm:t>
    </dgm:pt>
    <dgm:pt modelId="{C06A35CA-7E74-4B1F-80A1-77DAC97871A0}">
      <dgm:prSet phldrT="[文本]"/>
      <dgm:spPr/>
      <dgm:t>
        <a:bodyPr/>
        <a:lstStyle/>
        <a:p>
          <a:r>
            <a:rPr lang="zh-CN" altLang="en-US" dirty="0" smtClean="0"/>
            <a:t>供销对接</a:t>
          </a:r>
          <a:endParaRPr lang="zh-CN" altLang="en-US" dirty="0"/>
        </a:p>
      </dgm:t>
    </dgm:pt>
    <dgm:pt modelId="{BB7F0DB7-55A2-4AFD-AF0F-B47E097BB291}" type="parTrans" cxnId="{DFF562EC-1169-469F-A2E8-801BBB1148E5}">
      <dgm:prSet/>
      <dgm:spPr/>
      <dgm:t>
        <a:bodyPr/>
        <a:lstStyle/>
        <a:p>
          <a:endParaRPr lang="zh-CN" altLang="en-US"/>
        </a:p>
      </dgm:t>
    </dgm:pt>
    <dgm:pt modelId="{D705907A-9B03-497B-8143-731230F84559}" type="sibTrans" cxnId="{DFF562EC-1169-469F-A2E8-801BBB1148E5}">
      <dgm:prSet/>
      <dgm:spPr/>
      <dgm:t>
        <a:bodyPr/>
        <a:lstStyle/>
        <a:p>
          <a:endParaRPr lang="zh-CN" altLang="en-US"/>
        </a:p>
      </dgm:t>
    </dgm:pt>
    <dgm:pt modelId="{87B0FF94-B950-451F-BB8A-A1EF34A617DB}">
      <dgm:prSet phldrT="[文本]" custT="1"/>
      <dgm:spPr/>
      <dgm:t>
        <a:bodyPr/>
        <a:lstStyle/>
        <a:p>
          <a:r>
            <a:rPr lang="zh-CN" altLang="en-US" sz="2000" dirty="0" smtClean="0"/>
            <a:t>农产品销售</a:t>
          </a:r>
          <a:endParaRPr lang="zh-CN" altLang="en-US" sz="2000" dirty="0"/>
        </a:p>
      </dgm:t>
    </dgm:pt>
    <dgm:pt modelId="{9F017359-1879-45AB-8EA2-C0EDF4DE1094}" type="parTrans" cxnId="{2F8AB91C-3614-4A65-A523-C858CF48D5CA}">
      <dgm:prSet/>
      <dgm:spPr/>
      <dgm:t>
        <a:bodyPr/>
        <a:lstStyle/>
        <a:p>
          <a:endParaRPr lang="zh-CN" altLang="en-US"/>
        </a:p>
      </dgm:t>
    </dgm:pt>
    <dgm:pt modelId="{2FC79505-D366-4755-8E48-DE78146A3CE1}" type="sibTrans" cxnId="{2F8AB91C-3614-4A65-A523-C858CF48D5CA}">
      <dgm:prSet/>
      <dgm:spPr/>
      <dgm:t>
        <a:bodyPr/>
        <a:lstStyle/>
        <a:p>
          <a:endParaRPr lang="zh-CN" altLang="en-US"/>
        </a:p>
      </dgm:t>
    </dgm:pt>
    <dgm:pt modelId="{5B49F9C7-B6C8-40E7-9224-5DF142DDE113}">
      <dgm:prSet phldrT="[文本]" custT="1"/>
      <dgm:spPr/>
      <dgm:t>
        <a:bodyPr/>
        <a:lstStyle/>
        <a:p>
          <a:r>
            <a:rPr lang="zh-CN" altLang="en-US" sz="2000" dirty="0" smtClean="0"/>
            <a:t>农资供应</a:t>
          </a:r>
          <a:endParaRPr lang="zh-CN" altLang="en-US" sz="2000" dirty="0"/>
        </a:p>
      </dgm:t>
    </dgm:pt>
    <dgm:pt modelId="{CD374D59-0106-42DB-9376-194E9C63D1AC}" type="parTrans" cxnId="{0E5F7079-40A2-4C3F-BAB3-0A6D897858B1}">
      <dgm:prSet/>
      <dgm:spPr/>
      <dgm:t>
        <a:bodyPr/>
        <a:lstStyle/>
        <a:p>
          <a:endParaRPr lang="zh-CN" altLang="en-US"/>
        </a:p>
      </dgm:t>
    </dgm:pt>
    <dgm:pt modelId="{98B9506E-A19D-4BFB-87E9-CA9676CC9973}" type="sibTrans" cxnId="{0E5F7079-40A2-4C3F-BAB3-0A6D897858B1}">
      <dgm:prSet/>
      <dgm:spPr/>
      <dgm:t>
        <a:bodyPr/>
        <a:lstStyle/>
        <a:p>
          <a:endParaRPr lang="zh-CN" altLang="en-US"/>
        </a:p>
      </dgm:t>
    </dgm:pt>
    <dgm:pt modelId="{B8EA15B9-8FF7-4031-BBCA-E330A1B12F8B}">
      <dgm:prSet phldrT="[文本]" custT="1"/>
      <dgm:spPr/>
      <dgm:t>
        <a:bodyPr/>
        <a:lstStyle/>
        <a:p>
          <a:r>
            <a:rPr lang="zh-CN" altLang="en-US" sz="2000" dirty="0" smtClean="0"/>
            <a:t>生活用品</a:t>
          </a:r>
          <a:endParaRPr lang="zh-CN" altLang="en-US" sz="2000" dirty="0"/>
        </a:p>
      </dgm:t>
    </dgm:pt>
    <dgm:pt modelId="{5EA59284-8625-41B7-9513-16E359D455B8}" type="parTrans" cxnId="{80B3D15A-9369-43E5-9C25-6045F92D2F4E}">
      <dgm:prSet/>
      <dgm:spPr/>
      <dgm:t>
        <a:bodyPr/>
        <a:lstStyle/>
        <a:p>
          <a:endParaRPr lang="zh-CN" altLang="en-US"/>
        </a:p>
      </dgm:t>
    </dgm:pt>
    <dgm:pt modelId="{9FDE2F59-BE96-46FE-97F0-64E8BB81C7D0}" type="sibTrans" cxnId="{80B3D15A-9369-43E5-9C25-6045F92D2F4E}">
      <dgm:prSet/>
      <dgm:spPr/>
      <dgm:t>
        <a:bodyPr/>
        <a:lstStyle/>
        <a:p>
          <a:endParaRPr lang="zh-CN" altLang="en-US"/>
        </a:p>
      </dgm:t>
    </dgm:pt>
    <dgm:pt modelId="{4CD1FB19-1E4E-417F-A78C-08A92AE2AE06}">
      <dgm:prSet phldrT="[文本]" custT="1"/>
      <dgm:spPr/>
      <dgm:t>
        <a:bodyPr/>
        <a:lstStyle/>
        <a:p>
          <a:r>
            <a:rPr lang="zh-CN" altLang="en-US" sz="2000" dirty="0" smtClean="0"/>
            <a:t>农产品销售电商平台</a:t>
          </a:r>
          <a:endParaRPr lang="zh-CN" altLang="en-US" sz="2000" dirty="0"/>
        </a:p>
      </dgm:t>
    </dgm:pt>
    <dgm:pt modelId="{B3AC18FE-E643-47E5-BD62-9D1689019912}" type="parTrans" cxnId="{98F38A42-C97F-4258-B79A-86092B82C021}">
      <dgm:prSet/>
      <dgm:spPr/>
      <dgm:t>
        <a:bodyPr/>
        <a:lstStyle/>
        <a:p>
          <a:endParaRPr lang="zh-CN" altLang="en-US"/>
        </a:p>
      </dgm:t>
    </dgm:pt>
    <dgm:pt modelId="{26A3DB95-BFA3-4E5D-8EDB-EDD45E56AB43}" type="sibTrans" cxnId="{98F38A42-C97F-4258-B79A-86092B82C021}">
      <dgm:prSet/>
      <dgm:spPr/>
      <dgm:t>
        <a:bodyPr/>
        <a:lstStyle/>
        <a:p>
          <a:endParaRPr lang="zh-CN" altLang="en-US"/>
        </a:p>
      </dgm:t>
    </dgm:pt>
    <dgm:pt modelId="{21F024BB-A1E9-47E0-96ED-9C8EB68EA17C}">
      <dgm:prSet phldrT="[文本]" custT="1"/>
      <dgm:spPr/>
      <dgm:t>
        <a:bodyPr/>
        <a:lstStyle/>
        <a:p>
          <a:r>
            <a:rPr lang="zh-CN" altLang="en-US" sz="2000" dirty="0" smtClean="0"/>
            <a:t>线上、线下相关供应商信息</a:t>
          </a:r>
          <a:endParaRPr lang="zh-CN" altLang="en-US" sz="2000" dirty="0"/>
        </a:p>
      </dgm:t>
    </dgm:pt>
    <dgm:pt modelId="{B6D85554-3B21-4D09-9CF4-4B8F5DF7371F}" type="parTrans" cxnId="{789865A3-755E-4F83-90D8-EA8C4E27D3AB}">
      <dgm:prSet/>
      <dgm:spPr/>
      <dgm:t>
        <a:bodyPr/>
        <a:lstStyle/>
        <a:p>
          <a:endParaRPr lang="zh-CN" altLang="en-US"/>
        </a:p>
      </dgm:t>
    </dgm:pt>
    <dgm:pt modelId="{7366BF2A-8DC9-472A-ADE5-17837CFA2C30}" type="sibTrans" cxnId="{789865A3-755E-4F83-90D8-EA8C4E27D3AB}">
      <dgm:prSet/>
      <dgm:spPr/>
      <dgm:t>
        <a:bodyPr/>
        <a:lstStyle/>
        <a:p>
          <a:endParaRPr lang="zh-CN" altLang="en-US"/>
        </a:p>
      </dgm:t>
    </dgm:pt>
    <dgm:pt modelId="{1D38BF54-2283-4484-95D0-5A961AF78217}">
      <dgm:prSet phldrT="[文本]" custT="1"/>
      <dgm:spPr/>
      <dgm:t>
        <a:bodyPr/>
        <a:lstStyle/>
        <a:p>
          <a:r>
            <a:rPr lang="zh-CN" altLang="en-US" sz="2000" dirty="0" smtClean="0"/>
            <a:t>相关电商平台</a:t>
          </a:r>
          <a:endParaRPr lang="zh-CN" altLang="en-US" sz="2000" dirty="0"/>
        </a:p>
      </dgm:t>
    </dgm:pt>
    <dgm:pt modelId="{D528FCAA-10A1-4799-9504-455D5A245F04}" type="parTrans" cxnId="{5059BD7E-CD87-48BC-83E4-DEA965A67BB4}">
      <dgm:prSet/>
      <dgm:spPr/>
      <dgm:t>
        <a:bodyPr/>
        <a:lstStyle/>
        <a:p>
          <a:endParaRPr lang="zh-CN" altLang="en-US"/>
        </a:p>
      </dgm:t>
    </dgm:pt>
    <dgm:pt modelId="{6F9BD50C-0953-4F45-8F6E-18530B1002A5}" type="sibTrans" cxnId="{5059BD7E-CD87-48BC-83E4-DEA965A67BB4}">
      <dgm:prSet/>
      <dgm:spPr/>
      <dgm:t>
        <a:bodyPr/>
        <a:lstStyle/>
        <a:p>
          <a:endParaRPr lang="zh-CN" altLang="en-US"/>
        </a:p>
      </dgm:t>
    </dgm:pt>
    <dgm:pt modelId="{D16F10F8-F840-4051-B1BB-5C9E66FD2FCC}" type="pres">
      <dgm:prSet presAssocID="{62CCE18E-D466-4BBA-AD9C-6FF135C904A4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zh-CN" altLang="en-US"/>
        </a:p>
      </dgm:t>
    </dgm:pt>
    <dgm:pt modelId="{07969938-D170-46A7-A333-B7A183D12E45}" type="pres">
      <dgm:prSet presAssocID="{C06A35CA-7E74-4B1F-80A1-77DAC97871A0}" presName="hierRoot1" presStyleCnt="0">
        <dgm:presLayoutVars>
          <dgm:hierBranch val="init"/>
        </dgm:presLayoutVars>
      </dgm:prSet>
      <dgm:spPr/>
    </dgm:pt>
    <dgm:pt modelId="{863B069A-70C3-47E3-8459-B25A164C3BBD}" type="pres">
      <dgm:prSet presAssocID="{C06A35CA-7E74-4B1F-80A1-77DAC97871A0}" presName="rootComposite1" presStyleCnt="0"/>
      <dgm:spPr/>
    </dgm:pt>
    <dgm:pt modelId="{B7B819D9-53A4-43AD-818F-5B46A130C603}" type="pres">
      <dgm:prSet presAssocID="{C06A35CA-7E74-4B1F-80A1-77DAC97871A0}" presName="rootText1" presStyleLbl="node0" presStyleIdx="0" presStyleCnt="1" custScaleX="52310" custScaleY="42200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D5CFD3FC-3EC2-41EC-928C-9733A8D2D49C}" type="pres">
      <dgm:prSet presAssocID="{C06A35CA-7E74-4B1F-80A1-77DAC97871A0}" presName="rootConnector1" presStyleLbl="node1" presStyleIdx="0" presStyleCnt="0"/>
      <dgm:spPr/>
      <dgm:t>
        <a:bodyPr/>
        <a:lstStyle/>
        <a:p>
          <a:endParaRPr lang="zh-CN" altLang="en-US"/>
        </a:p>
      </dgm:t>
    </dgm:pt>
    <dgm:pt modelId="{0962258B-ED33-472D-AC99-71211C95454C}" type="pres">
      <dgm:prSet presAssocID="{C06A35CA-7E74-4B1F-80A1-77DAC97871A0}" presName="hierChild2" presStyleCnt="0"/>
      <dgm:spPr/>
    </dgm:pt>
    <dgm:pt modelId="{5B9AA29D-405F-4F52-A2A3-1D814716B072}" type="pres">
      <dgm:prSet presAssocID="{9F017359-1879-45AB-8EA2-C0EDF4DE1094}" presName="Name64" presStyleLbl="parChTrans1D2" presStyleIdx="0" presStyleCnt="3"/>
      <dgm:spPr/>
      <dgm:t>
        <a:bodyPr/>
        <a:lstStyle/>
        <a:p>
          <a:endParaRPr lang="zh-CN" altLang="en-US"/>
        </a:p>
      </dgm:t>
    </dgm:pt>
    <dgm:pt modelId="{4EFCB993-D6A3-4DAE-A251-389B35A44607}" type="pres">
      <dgm:prSet presAssocID="{87B0FF94-B950-451F-BB8A-A1EF34A617DB}" presName="hierRoot2" presStyleCnt="0">
        <dgm:presLayoutVars>
          <dgm:hierBranch val="init"/>
        </dgm:presLayoutVars>
      </dgm:prSet>
      <dgm:spPr/>
    </dgm:pt>
    <dgm:pt modelId="{7A499551-E372-4A4A-ACD9-5F68A1092521}" type="pres">
      <dgm:prSet presAssocID="{87B0FF94-B950-451F-BB8A-A1EF34A617DB}" presName="rootComposite" presStyleCnt="0"/>
      <dgm:spPr/>
    </dgm:pt>
    <dgm:pt modelId="{F6307C3C-E439-4B14-A793-F2D646BEDAD1}" type="pres">
      <dgm:prSet presAssocID="{87B0FF94-B950-451F-BB8A-A1EF34A617DB}" presName="rootText" presStyleLbl="node2" presStyleIdx="0" presStyleCnt="3" custScaleX="39933" custScaleY="46237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3EABCB4B-705F-4D8B-92B6-8EBA4CF9C96E}" type="pres">
      <dgm:prSet presAssocID="{87B0FF94-B950-451F-BB8A-A1EF34A617DB}" presName="rootConnector" presStyleLbl="node2" presStyleIdx="0" presStyleCnt="3"/>
      <dgm:spPr/>
      <dgm:t>
        <a:bodyPr/>
        <a:lstStyle/>
        <a:p>
          <a:endParaRPr lang="zh-CN" altLang="en-US"/>
        </a:p>
      </dgm:t>
    </dgm:pt>
    <dgm:pt modelId="{79763844-CA68-4B7B-9074-C4FE0216661D}" type="pres">
      <dgm:prSet presAssocID="{87B0FF94-B950-451F-BB8A-A1EF34A617DB}" presName="hierChild4" presStyleCnt="0"/>
      <dgm:spPr/>
    </dgm:pt>
    <dgm:pt modelId="{7C301C40-604A-4D89-BE89-83E1401F203B}" type="pres">
      <dgm:prSet presAssocID="{B3AC18FE-E643-47E5-BD62-9D1689019912}" presName="Name64" presStyleLbl="parChTrans1D3" presStyleIdx="0" presStyleCnt="3"/>
      <dgm:spPr/>
      <dgm:t>
        <a:bodyPr/>
        <a:lstStyle/>
        <a:p>
          <a:endParaRPr lang="zh-CN" altLang="en-US"/>
        </a:p>
      </dgm:t>
    </dgm:pt>
    <dgm:pt modelId="{EEB9F00B-8DB3-440D-86F5-320AB52E9044}" type="pres">
      <dgm:prSet presAssocID="{4CD1FB19-1E4E-417F-A78C-08A92AE2AE06}" presName="hierRoot2" presStyleCnt="0">
        <dgm:presLayoutVars>
          <dgm:hierBranch val="init"/>
        </dgm:presLayoutVars>
      </dgm:prSet>
      <dgm:spPr/>
    </dgm:pt>
    <dgm:pt modelId="{2A73FDDD-5796-4BC2-B3B6-45F3833F6CA6}" type="pres">
      <dgm:prSet presAssocID="{4CD1FB19-1E4E-417F-A78C-08A92AE2AE06}" presName="rootComposite" presStyleCnt="0"/>
      <dgm:spPr/>
    </dgm:pt>
    <dgm:pt modelId="{2851B395-1CA2-4617-AF73-465CB190B7BA}" type="pres">
      <dgm:prSet presAssocID="{4CD1FB19-1E4E-417F-A78C-08A92AE2AE06}" presName="rootText" presStyleLbl="node3" presStyleIdx="0" presStyleCnt="3" custScaleY="42200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1833C53D-12EC-462C-B633-FCA23591599B}" type="pres">
      <dgm:prSet presAssocID="{4CD1FB19-1E4E-417F-A78C-08A92AE2AE06}" presName="rootConnector" presStyleLbl="node3" presStyleIdx="0" presStyleCnt="3"/>
      <dgm:spPr/>
      <dgm:t>
        <a:bodyPr/>
        <a:lstStyle/>
        <a:p>
          <a:endParaRPr lang="zh-CN" altLang="en-US"/>
        </a:p>
      </dgm:t>
    </dgm:pt>
    <dgm:pt modelId="{10AD6725-C9A2-49E7-9253-0635CEE62E63}" type="pres">
      <dgm:prSet presAssocID="{4CD1FB19-1E4E-417F-A78C-08A92AE2AE06}" presName="hierChild4" presStyleCnt="0"/>
      <dgm:spPr/>
    </dgm:pt>
    <dgm:pt modelId="{9F59C4D1-3566-4AD6-9146-2663E335F10D}" type="pres">
      <dgm:prSet presAssocID="{4CD1FB19-1E4E-417F-A78C-08A92AE2AE06}" presName="hierChild5" presStyleCnt="0"/>
      <dgm:spPr/>
    </dgm:pt>
    <dgm:pt modelId="{5161BA77-E6AD-4523-9EC2-A3E5DD2D515E}" type="pres">
      <dgm:prSet presAssocID="{87B0FF94-B950-451F-BB8A-A1EF34A617DB}" presName="hierChild5" presStyleCnt="0"/>
      <dgm:spPr/>
    </dgm:pt>
    <dgm:pt modelId="{8C0AC042-8F9F-4EF1-B118-3176A01CFDC7}" type="pres">
      <dgm:prSet presAssocID="{CD374D59-0106-42DB-9376-194E9C63D1AC}" presName="Name64" presStyleLbl="parChTrans1D2" presStyleIdx="1" presStyleCnt="3"/>
      <dgm:spPr/>
      <dgm:t>
        <a:bodyPr/>
        <a:lstStyle/>
        <a:p>
          <a:endParaRPr lang="zh-CN" altLang="en-US"/>
        </a:p>
      </dgm:t>
    </dgm:pt>
    <dgm:pt modelId="{3E8961F8-832C-4905-A7AF-E5E098CC410F}" type="pres">
      <dgm:prSet presAssocID="{5B49F9C7-B6C8-40E7-9224-5DF142DDE113}" presName="hierRoot2" presStyleCnt="0">
        <dgm:presLayoutVars>
          <dgm:hierBranch val="init"/>
        </dgm:presLayoutVars>
      </dgm:prSet>
      <dgm:spPr/>
    </dgm:pt>
    <dgm:pt modelId="{DAECF763-6327-4168-8953-3D4B730E2476}" type="pres">
      <dgm:prSet presAssocID="{5B49F9C7-B6C8-40E7-9224-5DF142DDE113}" presName="rootComposite" presStyleCnt="0"/>
      <dgm:spPr/>
    </dgm:pt>
    <dgm:pt modelId="{EDBBDF0C-869B-4C7E-871E-91F4DDFED725}" type="pres">
      <dgm:prSet presAssocID="{5B49F9C7-B6C8-40E7-9224-5DF142DDE113}" presName="rootText" presStyleLbl="node2" presStyleIdx="1" presStyleCnt="3" custScaleX="39933" custScaleY="46237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41B678B6-DFE1-41D6-B7B7-E89CA2A99406}" type="pres">
      <dgm:prSet presAssocID="{5B49F9C7-B6C8-40E7-9224-5DF142DDE113}" presName="rootConnector" presStyleLbl="node2" presStyleIdx="1" presStyleCnt="3"/>
      <dgm:spPr/>
      <dgm:t>
        <a:bodyPr/>
        <a:lstStyle/>
        <a:p>
          <a:endParaRPr lang="zh-CN" altLang="en-US"/>
        </a:p>
      </dgm:t>
    </dgm:pt>
    <dgm:pt modelId="{9E1972B5-9BEE-494F-A4EF-1F741E18674F}" type="pres">
      <dgm:prSet presAssocID="{5B49F9C7-B6C8-40E7-9224-5DF142DDE113}" presName="hierChild4" presStyleCnt="0"/>
      <dgm:spPr/>
    </dgm:pt>
    <dgm:pt modelId="{53421BFB-4822-4915-BF52-20CA6E370E58}" type="pres">
      <dgm:prSet presAssocID="{B6D85554-3B21-4D09-9CF4-4B8F5DF7371F}" presName="Name64" presStyleLbl="parChTrans1D3" presStyleIdx="1" presStyleCnt="3"/>
      <dgm:spPr/>
      <dgm:t>
        <a:bodyPr/>
        <a:lstStyle/>
        <a:p>
          <a:endParaRPr lang="zh-CN" altLang="en-US"/>
        </a:p>
      </dgm:t>
    </dgm:pt>
    <dgm:pt modelId="{E5096A82-3AC4-46A3-89EE-B5C446F38607}" type="pres">
      <dgm:prSet presAssocID="{21F024BB-A1E9-47E0-96ED-9C8EB68EA17C}" presName="hierRoot2" presStyleCnt="0">
        <dgm:presLayoutVars>
          <dgm:hierBranch val="init"/>
        </dgm:presLayoutVars>
      </dgm:prSet>
      <dgm:spPr/>
    </dgm:pt>
    <dgm:pt modelId="{6851030D-93AE-4296-AF84-14665E3933F3}" type="pres">
      <dgm:prSet presAssocID="{21F024BB-A1E9-47E0-96ED-9C8EB68EA17C}" presName="rootComposite" presStyleCnt="0"/>
      <dgm:spPr/>
    </dgm:pt>
    <dgm:pt modelId="{1A3FAF5D-4C9A-4382-966A-B127B4D7D0FA}" type="pres">
      <dgm:prSet presAssocID="{21F024BB-A1E9-47E0-96ED-9C8EB68EA17C}" presName="rootText" presStyleLbl="node3" presStyleIdx="1" presStyleCnt="3" custScaleY="42200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B6F8E7AD-527F-4121-998B-5EF25E60ED4F}" type="pres">
      <dgm:prSet presAssocID="{21F024BB-A1E9-47E0-96ED-9C8EB68EA17C}" presName="rootConnector" presStyleLbl="node3" presStyleIdx="1" presStyleCnt="3"/>
      <dgm:spPr/>
      <dgm:t>
        <a:bodyPr/>
        <a:lstStyle/>
        <a:p>
          <a:endParaRPr lang="zh-CN" altLang="en-US"/>
        </a:p>
      </dgm:t>
    </dgm:pt>
    <dgm:pt modelId="{7B1349FE-A988-45BE-8A1D-15B6EBEB508B}" type="pres">
      <dgm:prSet presAssocID="{21F024BB-A1E9-47E0-96ED-9C8EB68EA17C}" presName="hierChild4" presStyleCnt="0"/>
      <dgm:spPr/>
    </dgm:pt>
    <dgm:pt modelId="{D19EFACB-7B26-40B5-9193-0035E7BDB5C1}" type="pres">
      <dgm:prSet presAssocID="{21F024BB-A1E9-47E0-96ED-9C8EB68EA17C}" presName="hierChild5" presStyleCnt="0"/>
      <dgm:spPr/>
    </dgm:pt>
    <dgm:pt modelId="{2F0697FC-E740-4A71-A4AE-A09DCE8C070C}" type="pres">
      <dgm:prSet presAssocID="{5B49F9C7-B6C8-40E7-9224-5DF142DDE113}" presName="hierChild5" presStyleCnt="0"/>
      <dgm:spPr/>
    </dgm:pt>
    <dgm:pt modelId="{C16D9F67-B7A6-4851-B975-C8B9D8A0E2E9}" type="pres">
      <dgm:prSet presAssocID="{5EA59284-8625-41B7-9513-16E359D455B8}" presName="Name64" presStyleLbl="parChTrans1D2" presStyleIdx="2" presStyleCnt="3"/>
      <dgm:spPr/>
      <dgm:t>
        <a:bodyPr/>
        <a:lstStyle/>
        <a:p>
          <a:endParaRPr lang="zh-CN" altLang="en-US"/>
        </a:p>
      </dgm:t>
    </dgm:pt>
    <dgm:pt modelId="{F4D3E7FD-4BD9-4BA7-AEB2-37E5461A0144}" type="pres">
      <dgm:prSet presAssocID="{B8EA15B9-8FF7-4031-BBCA-E330A1B12F8B}" presName="hierRoot2" presStyleCnt="0">
        <dgm:presLayoutVars>
          <dgm:hierBranch val="init"/>
        </dgm:presLayoutVars>
      </dgm:prSet>
      <dgm:spPr/>
    </dgm:pt>
    <dgm:pt modelId="{D5040171-64D0-4778-8D29-CDE5152037A5}" type="pres">
      <dgm:prSet presAssocID="{B8EA15B9-8FF7-4031-BBCA-E330A1B12F8B}" presName="rootComposite" presStyleCnt="0"/>
      <dgm:spPr/>
    </dgm:pt>
    <dgm:pt modelId="{1C1F51D8-3EF9-45C7-AECB-CA6684543BF0}" type="pres">
      <dgm:prSet presAssocID="{B8EA15B9-8FF7-4031-BBCA-E330A1B12F8B}" presName="rootText" presStyleLbl="node2" presStyleIdx="2" presStyleCnt="3" custScaleX="39933" custScaleY="46237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98A40894-AEB0-47A6-8559-3F7729F02CF5}" type="pres">
      <dgm:prSet presAssocID="{B8EA15B9-8FF7-4031-BBCA-E330A1B12F8B}" presName="rootConnector" presStyleLbl="node2" presStyleIdx="2" presStyleCnt="3"/>
      <dgm:spPr/>
      <dgm:t>
        <a:bodyPr/>
        <a:lstStyle/>
        <a:p>
          <a:endParaRPr lang="zh-CN" altLang="en-US"/>
        </a:p>
      </dgm:t>
    </dgm:pt>
    <dgm:pt modelId="{5C32275C-942F-4A01-ABE0-B91FF1095B54}" type="pres">
      <dgm:prSet presAssocID="{B8EA15B9-8FF7-4031-BBCA-E330A1B12F8B}" presName="hierChild4" presStyleCnt="0"/>
      <dgm:spPr/>
    </dgm:pt>
    <dgm:pt modelId="{1E533ADF-45C7-4AA3-9BBE-C86E8C334D48}" type="pres">
      <dgm:prSet presAssocID="{D528FCAA-10A1-4799-9504-455D5A245F04}" presName="Name64" presStyleLbl="parChTrans1D3" presStyleIdx="2" presStyleCnt="3"/>
      <dgm:spPr/>
      <dgm:t>
        <a:bodyPr/>
        <a:lstStyle/>
        <a:p>
          <a:endParaRPr lang="zh-CN" altLang="en-US"/>
        </a:p>
      </dgm:t>
    </dgm:pt>
    <dgm:pt modelId="{3A0F2B7A-268F-40DF-83AC-66ADC93364AF}" type="pres">
      <dgm:prSet presAssocID="{1D38BF54-2283-4484-95D0-5A961AF78217}" presName="hierRoot2" presStyleCnt="0">
        <dgm:presLayoutVars>
          <dgm:hierBranch val="init"/>
        </dgm:presLayoutVars>
      </dgm:prSet>
      <dgm:spPr/>
    </dgm:pt>
    <dgm:pt modelId="{0A423B75-EBA9-42F1-B2EB-8C3A9EAB3B88}" type="pres">
      <dgm:prSet presAssocID="{1D38BF54-2283-4484-95D0-5A961AF78217}" presName="rootComposite" presStyleCnt="0"/>
      <dgm:spPr/>
    </dgm:pt>
    <dgm:pt modelId="{C92E09C3-DE79-4EA2-90B1-3C14026B6143}" type="pres">
      <dgm:prSet presAssocID="{1D38BF54-2283-4484-95D0-5A961AF78217}" presName="rootText" presStyleLbl="node3" presStyleIdx="2" presStyleCnt="3" custScaleY="42200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D5DFC2A5-DFA6-4D33-850B-BBE4F9104ADB}" type="pres">
      <dgm:prSet presAssocID="{1D38BF54-2283-4484-95D0-5A961AF78217}" presName="rootConnector" presStyleLbl="node3" presStyleIdx="2" presStyleCnt="3"/>
      <dgm:spPr/>
      <dgm:t>
        <a:bodyPr/>
        <a:lstStyle/>
        <a:p>
          <a:endParaRPr lang="zh-CN" altLang="en-US"/>
        </a:p>
      </dgm:t>
    </dgm:pt>
    <dgm:pt modelId="{218929F4-57A0-4746-BDBC-066F266D6675}" type="pres">
      <dgm:prSet presAssocID="{1D38BF54-2283-4484-95D0-5A961AF78217}" presName="hierChild4" presStyleCnt="0"/>
      <dgm:spPr/>
    </dgm:pt>
    <dgm:pt modelId="{2064A6EB-8B1A-4E73-BD96-E9F0813D5D0B}" type="pres">
      <dgm:prSet presAssocID="{1D38BF54-2283-4484-95D0-5A961AF78217}" presName="hierChild5" presStyleCnt="0"/>
      <dgm:spPr/>
    </dgm:pt>
    <dgm:pt modelId="{9976F930-1AA1-4849-9881-038581ED0542}" type="pres">
      <dgm:prSet presAssocID="{B8EA15B9-8FF7-4031-BBCA-E330A1B12F8B}" presName="hierChild5" presStyleCnt="0"/>
      <dgm:spPr/>
    </dgm:pt>
    <dgm:pt modelId="{93C6A508-901D-4FF4-84F7-B277F58DABE7}" type="pres">
      <dgm:prSet presAssocID="{C06A35CA-7E74-4B1F-80A1-77DAC97871A0}" presName="hierChild3" presStyleCnt="0"/>
      <dgm:spPr/>
    </dgm:pt>
  </dgm:ptLst>
  <dgm:cxnLst>
    <dgm:cxn modelId="{0E5F7079-40A2-4C3F-BAB3-0A6D897858B1}" srcId="{C06A35CA-7E74-4B1F-80A1-77DAC97871A0}" destId="{5B49F9C7-B6C8-40E7-9224-5DF142DDE113}" srcOrd="1" destOrd="0" parTransId="{CD374D59-0106-42DB-9376-194E9C63D1AC}" sibTransId="{98B9506E-A19D-4BFB-87E9-CA9676CC9973}"/>
    <dgm:cxn modelId="{15988A2B-2133-42CD-9B6C-5F92AB29939C}" type="presOf" srcId="{5B49F9C7-B6C8-40E7-9224-5DF142DDE113}" destId="{41B678B6-DFE1-41D6-B7B7-E89CA2A99406}" srcOrd="1" destOrd="0" presId="urn:microsoft.com/office/officeart/2009/3/layout/HorizontalOrganizationChart"/>
    <dgm:cxn modelId="{79541375-C6AD-460F-A319-A1D087034299}" type="presOf" srcId="{87B0FF94-B950-451F-BB8A-A1EF34A617DB}" destId="{F6307C3C-E439-4B14-A793-F2D646BEDAD1}" srcOrd="0" destOrd="0" presId="urn:microsoft.com/office/officeart/2009/3/layout/HorizontalOrganizationChart"/>
    <dgm:cxn modelId="{2F498513-C480-41BF-9858-C918CF691785}" type="presOf" srcId="{4CD1FB19-1E4E-417F-A78C-08A92AE2AE06}" destId="{2851B395-1CA2-4617-AF73-465CB190B7BA}" srcOrd="0" destOrd="0" presId="urn:microsoft.com/office/officeart/2009/3/layout/HorizontalOrganizationChart"/>
    <dgm:cxn modelId="{EBD1A1C0-5CC0-498D-86BB-04717419C966}" type="presOf" srcId="{B8EA15B9-8FF7-4031-BBCA-E330A1B12F8B}" destId="{1C1F51D8-3EF9-45C7-AECB-CA6684543BF0}" srcOrd="0" destOrd="0" presId="urn:microsoft.com/office/officeart/2009/3/layout/HorizontalOrganizationChart"/>
    <dgm:cxn modelId="{43D3CAC2-34E2-44A3-9A8A-ADD8505371B1}" type="presOf" srcId="{CD374D59-0106-42DB-9376-194E9C63D1AC}" destId="{8C0AC042-8F9F-4EF1-B118-3176A01CFDC7}" srcOrd="0" destOrd="0" presId="urn:microsoft.com/office/officeart/2009/3/layout/HorizontalOrganizationChart"/>
    <dgm:cxn modelId="{1A0BE5F4-654A-46A8-9340-9F6EF7AAAF8D}" type="presOf" srcId="{1D38BF54-2283-4484-95D0-5A961AF78217}" destId="{C92E09C3-DE79-4EA2-90B1-3C14026B6143}" srcOrd="0" destOrd="0" presId="urn:microsoft.com/office/officeart/2009/3/layout/HorizontalOrganizationChart"/>
    <dgm:cxn modelId="{B178903F-2C6C-48E1-95F1-62BF9FD9F2C0}" type="presOf" srcId="{4CD1FB19-1E4E-417F-A78C-08A92AE2AE06}" destId="{1833C53D-12EC-462C-B633-FCA23591599B}" srcOrd="1" destOrd="0" presId="urn:microsoft.com/office/officeart/2009/3/layout/HorizontalOrganizationChart"/>
    <dgm:cxn modelId="{63236B35-DDFA-4E3F-B27E-DD95FF0235B0}" type="presOf" srcId="{21F024BB-A1E9-47E0-96ED-9C8EB68EA17C}" destId="{1A3FAF5D-4C9A-4382-966A-B127B4D7D0FA}" srcOrd="0" destOrd="0" presId="urn:microsoft.com/office/officeart/2009/3/layout/HorizontalOrganizationChart"/>
    <dgm:cxn modelId="{2F8AB91C-3614-4A65-A523-C858CF48D5CA}" srcId="{C06A35CA-7E74-4B1F-80A1-77DAC97871A0}" destId="{87B0FF94-B950-451F-BB8A-A1EF34A617DB}" srcOrd="0" destOrd="0" parTransId="{9F017359-1879-45AB-8EA2-C0EDF4DE1094}" sibTransId="{2FC79505-D366-4755-8E48-DE78146A3CE1}"/>
    <dgm:cxn modelId="{34207B0D-1E54-4680-B284-FBC1165FDF6B}" type="presOf" srcId="{87B0FF94-B950-451F-BB8A-A1EF34A617DB}" destId="{3EABCB4B-705F-4D8B-92B6-8EBA4CF9C96E}" srcOrd="1" destOrd="0" presId="urn:microsoft.com/office/officeart/2009/3/layout/HorizontalOrganizationChart"/>
    <dgm:cxn modelId="{F32DA1FE-6E1E-466E-85C9-C0F1075EAE17}" type="presOf" srcId="{9F017359-1879-45AB-8EA2-C0EDF4DE1094}" destId="{5B9AA29D-405F-4F52-A2A3-1D814716B072}" srcOrd="0" destOrd="0" presId="urn:microsoft.com/office/officeart/2009/3/layout/HorizontalOrganizationChart"/>
    <dgm:cxn modelId="{98F38A42-C97F-4258-B79A-86092B82C021}" srcId="{87B0FF94-B950-451F-BB8A-A1EF34A617DB}" destId="{4CD1FB19-1E4E-417F-A78C-08A92AE2AE06}" srcOrd="0" destOrd="0" parTransId="{B3AC18FE-E643-47E5-BD62-9D1689019912}" sibTransId="{26A3DB95-BFA3-4E5D-8EDB-EDD45E56AB43}"/>
    <dgm:cxn modelId="{789865A3-755E-4F83-90D8-EA8C4E27D3AB}" srcId="{5B49F9C7-B6C8-40E7-9224-5DF142DDE113}" destId="{21F024BB-A1E9-47E0-96ED-9C8EB68EA17C}" srcOrd="0" destOrd="0" parTransId="{B6D85554-3B21-4D09-9CF4-4B8F5DF7371F}" sibTransId="{7366BF2A-8DC9-472A-ADE5-17837CFA2C30}"/>
    <dgm:cxn modelId="{55672488-F757-4EDD-8D27-B8B65792F907}" type="presOf" srcId="{21F024BB-A1E9-47E0-96ED-9C8EB68EA17C}" destId="{B6F8E7AD-527F-4121-998B-5EF25E60ED4F}" srcOrd="1" destOrd="0" presId="urn:microsoft.com/office/officeart/2009/3/layout/HorizontalOrganizationChart"/>
    <dgm:cxn modelId="{1241A90B-C50B-4803-BB76-6D5AA209B976}" type="presOf" srcId="{B3AC18FE-E643-47E5-BD62-9D1689019912}" destId="{7C301C40-604A-4D89-BE89-83E1401F203B}" srcOrd="0" destOrd="0" presId="urn:microsoft.com/office/officeart/2009/3/layout/HorizontalOrganizationChart"/>
    <dgm:cxn modelId="{DFF562EC-1169-469F-A2E8-801BBB1148E5}" srcId="{62CCE18E-D466-4BBA-AD9C-6FF135C904A4}" destId="{C06A35CA-7E74-4B1F-80A1-77DAC97871A0}" srcOrd="0" destOrd="0" parTransId="{BB7F0DB7-55A2-4AFD-AF0F-B47E097BB291}" sibTransId="{D705907A-9B03-497B-8143-731230F84559}"/>
    <dgm:cxn modelId="{80B3D15A-9369-43E5-9C25-6045F92D2F4E}" srcId="{C06A35CA-7E74-4B1F-80A1-77DAC97871A0}" destId="{B8EA15B9-8FF7-4031-BBCA-E330A1B12F8B}" srcOrd="2" destOrd="0" parTransId="{5EA59284-8625-41B7-9513-16E359D455B8}" sibTransId="{9FDE2F59-BE96-46FE-97F0-64E8BB81C7D0}"/>
    <dgm:cxn modelId="{ABB1E307-9C35-4F4A-BAC4-1641965283CD}" type="presOf" srcId="{B8EA15B9-8FF7-4031-BBCA-E330A1B12F8B}" destId="{98A40894-AEB0-47A6-8559-3F7729F02CF5}" srcOrd="1" destOrd="0" presId="urn:microsoft.com/office/officeart/2009/3/layout/HorizontalOrganizationChart"/>
    <dgm:cxn modelId="{5059BD7E-CD87-48BC-83E4-DEA965A67BB4}" srcId="{B8EA15B9-8FF7-4031-BBCA-E330A1B12F8B}" destId="{1D38BF54-2283-4484-95D0-5A961AF78217}" srcOrd="0" destOrd="0" parTransId="{D528FCAA-10A1-4799-9504-455D5A245F04}" sibTransId="{6F9BD50C-0953-4F45-8F6E-18530B1002A5}"/>
    <dgm:cxn modelId="{50106A1C-7B2B-4A4F-8629-1879C7BF9B31}" type="presOf" srcId="{C06A35CA-7E74-4B1F-80A1-77DAC97871A0}" destId="{D5CFD3FC-3EC2-41EC-928C-9733A8D2D49C}" srcOrd="1" destOrd="0" presId="urn:microsoft.com/office/officeart/2009/3/layout/HorizontalOrganizationChart"/>
    <dgm:cxn modelId="{36A2C01B-21D3-4AC4-A0F6-8837A5FFCE3B}" type="presOf" srcId="{5B49F9C7-B6C8-40E7-9224-5DF142DDE113}" destId="{EDBBDF0C-869B-4C7E-871E-91F4DDFED725}" srcOrd="0" destOrd="0" presId="urn:microsoft.com/office/officeart/2009/3/layout/HorizontalOrganizationChart"/>
    <dgm:cxn modelId="{08F6475D-8705-4B55-915E-34BE6F83274E}" type="presOf" srcId="{62CCE18E-D466-4BBA-AD9C-6FF135C904A4}" destId="{D16F10F8-F840-4051-B1BB-5C9E66FD2FCC}" srcOrd="0" destOrd="0" presId="urn:microsoft.com/office/officeart/2009/3/layout/HorizontalOrganizationChart"/>
    <dgm:cxn modelId="{0ECB5ACF-A62E-4ECB-ADCB-CDFA7C728E2D}" type="presOf" srcId="{5EA59284-8625-41B7-9513-16E359D455B8}" destId="{C16D9F67-B7A6-4851-B975-C8B9D8A0E2E9}" srcOrd="0" destOrd="0" presId="urn:microsoft.com/office/officeart/2009/3/layout/HorizontalOrganizationChart"/>
    <dgm:cxn modelId="{24F769BB-FB8E-4DD5-8809-38408D1CEBCC}" type="presOf" srcId="{C06A35CA-7E74-4B1F-80A1-77DAC97871A0}" destId="{B7B819D9-53A4-43AD-818F-5B46A130C603}" srcOrd="0" destOrd="0" presId="urn:microsoft.com/office/officeart/2009/3/layout/HorizontalOrganizationChart"/>
    <dgm:cxn modelId="{4B8B02B9-4ECD-4E89-8B30-2986C3873675}" type="presOf" srcId="{1D38BF54-2283-4484-95D0-5A961AF78217}" destId="{D5DFC2A5-DFA6-4D33-850B-BBE4F9104ADB}" srcOrd="1" destOrd="0" presId="urn:microsoft.com/office/officeart/2009/3/layout/HorizontalOrganizationChart"/>
    <dgm:cxn modelId="{C6BB22F4-D438-436A-BF2C-37D02A986535}" type="presOf" srcId="{B6D85554-3B21-4D09-9CF4-4B8F5DF7371F}" destId="{53421BFB-4822-4915-BF52-20CA6E370E58}" srcOrd="0" destOrd="0" presId="urn:microsoft.com/office/officeart/2009/3/layout/HorizontalOrganizationChart"/>
    <dgm:cxn modelId="{FD739892-2D53-44E7-9781-F0D2330BDD12}" type="presOf" srcId="{D528FCAA-10A1-4799-9504-455D5A245F04}" destId="{1E533ADF-45C7-4AA3-9BBE-C86E8C334D48}" srcOrd="0" destOrd="0" presId="urn:microsoft.com/office/officeart/2009/3/layout/HorizontalOrganizationChart"/>
    <dgm:cxn modelId="{E444E571-ACFF-415A-8B11-6E93499147A2}" type="presParOf" srcId="{D16F10F8-F840-4051-B1BB-5C9E66FD2FCC}" destId="{07969938-D170-46A7-A333-B7A183D12E45}" srcOrd="0" destOrd="0" presId="urn:microsoft.com/office/officeart/2009/3/layout/HorizontalOrganizationChart"/>
    <dgm:cxn modelId="{656DA947-B5A9-40D3-B605-7C45DC4EE57A}" type="presParOf" srcId="{07969938-D170-46A7-A333-B7A183D12E45}" destId="{863B069A-70C3-47E3-8459-B25A164C3BBD}" srcOrd="0" destOrd="0" presId="urn:microsoft.com/office/officeart/2009/3/layout/HorizontalOrganizationChart"/>
    <dgm:cxn modelId="{530C1E05-6ACA-4779-8F8C-5F47976F87A2}" type="presParOf" srcId="{863B069A-70C3-47E3-8459-B25A164C3BBD}" destId="{B7B819D9-53A4-43AD-818F-5B46A130C603}" srcOrd="0" destOrd="0" presId="urn:microsoft.com/office/officeart/2009/3/layout/HorizontalOrganizationChart"/>
    <dgm:cxn modelId="{C378B4A7-A14A-4A4B-B90B-28AD869421F3}" type="presParOf" srcId="{863B069A-70C3-47E3-8459-B25A164C3BBD}" destId="{D5CFD3FC-3EC2-41EC-928C-9733A8D2D49C}" srcOrd="1" destOrd="0" presId="urn:microsoft.com/office/officeart/2009/3/layout/HorizontalOrganizationChart"/>
    <dgm:cxn modelId="{53247CFF-5EBA-484A-8241-680908E07F8A}" type="presParOf" srcId="{07969938-D170-46A7-A333-B7A183D12E45}" destId="{0962258B-ED33-472D-AC99-71211C95454C}" srcOrd="1" destOrd="0" presId="urn:microsoft.com/office/officeart/2009/3/layout/HorizontalOrganizationChart"/>
    <dgm:cxn modelId="{B301BEA6-8CF3-427A-9B04-3E527D4B4370}" type="presParOf" srcId="{0962258B-ED33-472D-AC99-71211C95454C}" destId="{5B9AA29D-405F-4F52-A2A3-1D814716B072}" srcOrd="0" destOrd="0" presId="urn:microsoft.com/office/officeart/2009/3/layout/HorizontalOrganizationChart"/>
    <dgm:cxn modelId="{8314F08C-F885-4CC0-855E-EC7991A0602C}" type="presParOf" srcId="{0962258B-ED33-472D-AC99-71211C95454C}" destId="{4EFCB993-D6A3-4DAE-A251-389B35A44607}" srcOrd="1" destOrd="0" presId="urn:microsoft.com/office/officeart/2009/3/layout/HorizontalOrganizationChart"/>
    <dgm:cxn modelId="{6874EB53-E8F9-4308-B23A-7BE9E40A5AF9}" type="presParOf" srcId="{4EFCB993-D6A3-4DAE-A251-389B35A44607}" destId="{7A499551-E372-4A4A-ACD9-5F68A1092521}" srcOrd="0" destOrd="0" presId="urn:microsoft.com/office/officeart/2009/3/layout/HorizontalOrganizationChart"/>
    <dgm:cxn modelId="{66B28D69-0CE8-4BEE-BCC0-06456741DE84}" type="presParOf" srcId="{7A499551-E372-4A4A-ACD9-5F68A1092521}" destId="{F6307C3C-E439-4B14-A793-F2D646BEDAD1}" srcOrd="0" destOrd="0" presId="urn:microsoft.com/office/officeart/2009/3/layout/HorizontalOrganizationChart"/>
    <dgm:cxn modelId="{9727B175-3DEC-4FA7-8646-75140F2207F2}" type="presParOf" srcId="{7A499551-E372-4A4A-ACD9-5F68A1092521}" destId="{3EABCB4B-705F-4D8B-92B6-8EBA4CF9C96E}" srcOrd="1" destOrd="0" presId="urn:microsoft.com/office/officeart/2009/3/layout/HorizontalOrganizationChart"/>
    <dgm:cxn modelId="{53DC5883-9C46-437E-BEE8-35592DBDA2E7}" type="presParOf" srcId="{4EFCB993-D6A3-4DAE-A251-389B35A44607}" destId="{79763844-CA68-4B7B-9074-C4FE0216661D}" srcOrd="1" destOrd="0" presId="urn:microsoft.com/office/officeart/2009/3/layout/HorizontalOrganizationChart"/>
    <dgm:cxn modelId="{299778DE-22C4-43AD-B4B4-02C6490AD0AE}" type="presParOf" srcId="{79763844-CA68-4B7B-9074-C4FE0216661D}" destId="{7C301C40-604A-4D89-BE89-83E1401F203B}" srcOrd="0" destOrd="0" presId="urn:microsoft.com/office/officeart/2009/3/layout/HorizontalOrganizationChart"/>
    <dgm:cxn modelId="{AD27B898-7E46-4680-A683-FA3A8D9AA35D}" type="presParOf" srcId="{79763844-CA68-4B7B-9074-C4FE0216661D}" destId="{EEB9F00B-8DB3-440D-86F5-320AB52E9044}" srcOrd="1" destOrd="0" presId="urn:microsoft.com/office/officeart/2009/3/layout/HorizontalOrganizationChart"/>
    <dgm:cxn modelId="{0A14F196-779D-49C7-B3CC-4791543C69A7}" type="presParOf" srcId="{EEB9F00B-8DB3-440D-86F5-320AB52E9044}" destId="{2A73FDDD-5796-4BC2-B3B6-45F3833F6CA6}" srcOrd="0" destOrd="0" presId="urn:microsoft.com/office/officeart/2009/3/layout/HorizontalOrganizationChart"/>
    <dgm:cxn modelId="{FD0909D2-D5BA-4192-B51C-541DE8913C63}" type="presParOf" srcId="{2A73FDDD-5796-4BC2-B3B6-45F3833F6CA6}" destId="{2851B395-1CA2-4617-AF73-465CB190B7BA}" srcOrd="0" destOrd="0" presId="urn:microsoft.com/office/officeart/2009/3/layout/HorizontalOrganizationChart"/>
    <dgm:cxn modelId="{79FB34D8-07B6-4AEA-9A15-35FCD83DC84C}" type="presParOf" srcId="{2A73FDDD-5796-4BC2-B3B6-45F3833F6CA6}" destId="{1833C53D-12EC-462C-B633-FCA23591599B}" srcOrd="1" destOrd="0" presId="urn:microsoft.com/office/officeart/2009/3/layout/HorizontalOrganizationChart"/>
    <dgm:cxn modelId="{EEF348E2-6B87-487A-AEE6-F57C27E0004D}" type="presParOf" srcId="{EEB9F00B-8DB3-440D-86F5-320AB52E9044}" destId="{10AD6725-C9A2-49E7-9253-0635CEE62E63}" srcOrd="1" destOrd="0" presId="urn:microsoft.com/office/officeart/2009/3/layout/HorizontalOrganizationChart"/>
    <dgm:cxn modelId="{AC5F6333-48F6-410B-A1DD-035B1EB7C89A}" type="presParOf" srcId="{EEB9F00B-8DB3-440D-86F5-320AB52E9044}" destId="{9F59C4D1-3566-4AD6-9146-2663E335F10D}" srcOrd="2" destOrd="0" presId="urn:microsoft.com/office/officeart/2009/3/layout/HorizontalOrganizationChart"/>
    <dgm:cxn modelId="{700ACF74-C092-43D5-93CD-7F0AA7E1F812}" type="presParOf" srcId="{4EFCB993-D6A3-4DAE-A251-389B35A44607}" destId="{5161BA77-E6AD-4523-9EC2-A3E5DD2D515E}" srcOrd="2" destOrd="0" presId="urn:microsoft.com/office/officeart/2009/3/layout/HorizontalOrganizationChart"/>
    <dgm:cxn modelId="{47C8B327-6539-4AEF-BDD9-6EA7EC9089DC}" type="presParOf" srcId="{0962258B-ED33-472D-AC99-71211C95454C}" destId="{8C0AC042-8F9F-4EF1-B118-3176A01CFDC7}" srcOrd="2" destOrd="0" presId="urn:microsoft.com/office/officeart/2009/3/layout/HorizontalOrganizationChart"/>
    <dgm:cxn modelId="{6D2C0D6A-9346-498C-9CE6-80E2B5933F86}" type="presParOf" srcId="{0962258B-ED33-472D-AC99-71211C95454C}" destId="{3E8961F8-832C-4905-A7AF-E5E098CC410F}" srcOrd="3" destOrd="0" presId="urn:microsoft.com/office/officeart/2009/3/layout/HorizontalOrganizationChart"/>
    <dgm:cxn modelId="{D33334A8-2C44-4948-8F4D-B7BAECE86C55}" type="presParOf" srcId="{3E8961F8-832C-4905-A7AF-E5E098CC410F}" destId="{DAECF763-6327-4168-8953-3D4B730E2476}" srcOrd="0" destOrd="0" presId="urn:microsoft.com/office/officeart/2009/3/layout/HorizontalOrganizationChart"/>
    <dgm:cxn modelId="{28CA4270-FB45-4902-B58D-F7FB6C240425}" type="presParOf" srcId="{DAECF763-6327-4168-8953-3D4B730E2476}" destId="{EDBBDF0C-869B-4C7E-871E-91F4DDFED725}" srcOrd="0" destOrd="0" presId="urn:microsoft.com/office/officeart/2009/3/layout/HorizontalOrganizationChart"/>
    <dgm:cxn modelId="{3DDBFAA3-9929-4F4F-BF63-35440EB81D4A}" type="presParOf" srcId="{DAECF763-6327-4168-8953-3D4B730E2476}" destId="{41B678B6-DFE1-41D6-B7B7-E89CA2A99406}" srcOrd="1" destOrd="0" presId="urn:microsoft.com/office/officeart/2009/3/layout/HorizontalOrganizationChart"/>
    <dgm:cxn modelId="{A0A0A74B-2600-4631-B4DD-90CDD43A7CBF}" type="presParOf" srcId="{3E8961F8-832C-4905-A7AF-E5E098CC410F}" destId="{9E1972B5-9BEE-494F-A4EF-1F741E18674F}" srcOrd="1" destOrd="0" presId="urn:microsoft.com/office/officeart/2009/3/layout/HorizontalOrganizationChart"/>
    <dgm:cxn modelId="{630AA9FE-15B5-41EE-88E0-A35D605A57C9}" type="presParOf" srcId="{9E1972B5-9BEE-494F-A4EF-1F741E18674F}" destId="{53421BFB-4822-4915-BF52-20CA6E370E58}" srcOrd="0" destOrd="0" presId="urn:microsoft.com/office/officeart/2009/3/layout/HorizontalOrganizationChart"/>
    <dgm:cxn modelId="{E37C0EB6-051C-4090-82ED-F0DA4366BBAD}" type="presParOf" srcId="{9E1972B5-9BEE-494F-A4EF-1F741E18674F}" destId="{E5096A82-3AC4-46A3-89EE-B5C446F38607}" srcOrd="1" destOrd="0" presId="urn:microsoft.com/office/officeart/2009/3/layout/HorizontalOrganizationChart"/>
    <dgm:cxn modelId="{588ABA2B-7346-4B01-87C4-18520169439C}" type="presParOf" srcId="{E5096A82-3AC4-46A3-89EE-B5C446F38607}" destId="{6851030D-93AE-4296-AF84-14665E3933F3}" srcOrd="0" destOrd="0" presId="urn:microsoft.com/office/officeart/2009/3/layout/HorizontalOrganizationChart"/>
    <dgm:cxn modelId="{E105B592-529F-45FD-AFB8-DC8644235779}" type="presParOf" srcId="{6851030D-93AE-4296-AF84-14665E3933F3}" destId="{1A3FAF5D-4C9A-4382-966A-B127B4D7D0FA}" srcOrd="0" destOrd="0" presId="urn:microsoft.com/office/officeart/2009/3/layout/HorizontalOrganizationChart"/>
    <dgm:cxn modelId="{D2A4639D-C3B1-4038-B2C0-F6CE242F12CC}" type="presParOf" srcId="{6851030D-93AE-4296-AF84-14665E3933F3}" destId="{B6F8E7AD-527F-4121-998B-5EF25E60ED4F}" srcOrd="1" destOrd="0" presId="urn:microsoft.com/office/officeart/2009/3/layout/HorizontalOrganizationChart"/>
    <dgm:cxn modelId="{C219EC69-C199-4321-B086-E4DB66E45622}" type="presParOf" srcId="{E5096A82-3AC4-46A3-89EE-B5C446F38607}" destId="{7B1349FE-A988-45BE-8A1D-15B6EBEB508B}" srcOrd="1" destOrd="0" presId="urn:microsoft.com/office/officeart/2009/3/layout/HorizontalOrganizationChart"/>
    <dgm:cxn modelId="{B81B445A-7FAE-437D-86E9-59D6A7A71293}" type="presParOf" srcId="{E5096A82-3AC4-46A3-89EE-B5C446F38607}" destId="{D19EFACB-7B26-40B5-9193-0035E7BDB5C1}" srcOrd="2" destOrd="0" presId="urn:microsoft.com/office/officeart/2009/3/layout/HorizontalOrganizationChart"/>
    <dgm:cxn modelId="{C5B15E81-96A1-424F-99E5-5A5FC090995F}" type="presParOf" srcId="{3E8961F8-832C-4905-A7AF-E5E098CC410F}" destId="{2F0697FC-E740-4A71-A4AE-A09DCE8C070C}" srcOrd="2" destOrd="0" presId="urn:microsoft.com/office/officeart/2009/3/layout/HorizontalOrganizationChart"/>
    <dgm:cxn modelId="{AB3B7C4F-AF81-4BBB-B972-04F252AB242D}" type="presParOf" srcId="{0962258B-ED33-472D-AC99-71211C95454C}" destId="{C16D9F67-B7A6-4851-B975-C8B9D8A0E2E9}" srcOrd="4" destOrd="0" presId="urn:microsoft.com/office/officeart/2009/3/layout/HorizontalOrganizationChart"/>
    <dgm:cxn modelId="{6A37BCD2-9E96-499C-98FE-42AC417D79E2}" type="presParOf" srcId="{0962258B-ED33-472D-AC99-71211C95454C}" destId="{F4D3E7FD-4BD9-4BA7-AEB2-37E5461A0144}" srcOrd="5" destOrd="0" presId="urn:microsoft.com/office/officeart/2009/3/layout/HorizontalOrganizationChart"/>
    <dgm:cxn modelId="{DEB6E81F-9BDB-41EB-B3F0-CDCC15FF3D90}" type="presParOf" srcId="{F4D3E7FD-4BD9-4BA7-AEB2-37E5461A0144}" destId="{D5040171-64D0-4778-8D29-CDE5152037A5}" srcOrd="0" destOrd="0" presId="urn:microsoft.com/office/officeart/2009/3/layout/HorizontalOrganizationChart"/>
    <dgm:cxn modelId="{437107F3-B62E-4572-B86C-6F95AADD5830}" type="presParOf" srcId="{D5040171-64D0-4778-8D29-CDE5152037A5}" destId="{1C1F51D8-3EF9-45C7-AECB-CA6684543BF0}" srcOrd="0" destOrd="0" presId="urn:microsoft.com/office/officeart/2009/3/layout/HorizontalOrganizationChart"/>
    <dgm:cxn modelId="{9A057E72-175D-4651-A424-D55ACF51E591}" type="presParOf" srcId="{D5040171-64D0-4778-8D29-CDE5152037A5}" destId="{98A40894-AEB0-47A6-8559-3F7729F02CF5}" srcOrd="1" destOrd="0" presId="urn:microsoft.com/office/officeart/2009/3/layout/HorizontalOrganizationChart"/>
    <dgm:cxn modelId="{BE8986CF-9D00-4D4C-BE87-CA9947837B9D}" type="presParOf" srcId="{F4D3E7FD-4BD9-4BA7-AEB2-37E5461A0144}" destId="{5C32275C-942F-4A01-ABE0-B91FF1095B54}" srcOrd="1" destOrd="0" presId="urn:microsoft.com/office/officeart/2009/3/layout/HorizontalOrganizationChart"/>
    <dgm:cxn modelId="{9001A3E3-3303-4579-8FDA-624FCD45E1F5}" type="presParOf" srcId="{5C32275C-942F-4A01-ABE0-B91FF1095B54}" destId="{1E533ADF-45C7-4AA3-9BBE-C86E8C334D48}" srcOrd="0" destOrd="0" presId="urn:microsoft.com/office/officeart/2009/3/layout/HorizontalOrganizationChart"/>
    <dgm:cxn modelId="{ABC1B01F-ED37-4655-8C79-CF2C47625C00}" type="presParOf" srcId="{5C32275C-942F-4A01-ABE0-B91FF1095B54}" destId="{3A0F2B7A-268F-40DF-83AC-66ADC93364AF}" srcOrd="1" destOrd="0" presId="urn:microsoft.com/office/officeart/2009/3/layout/HorizontalOrganizationChart"/>
    <dgm:cxn modelId="{7DD9BD3B-21A2-47FF-A648-EC78DD8B193B}" type="presParOf" srcId="{3A0F2B7A-268F-40DF-83AC-66ADC93364AF}" destId="{0A423B75-EBA9-42F1-B2EB-8C3A9EAB3B88}" srcOrd="0" destOrd="0" presId="urn:microsoft.com/office/officeart/2009/3/layout/HorizontalOrganizationChart"/>
    <dgm:cxn modelId="{BA183DA9-E594-4A8B-AF77-C6B059E44B84}" type="presParOf" srcId="{0A423B75-EBA9-42F1-B2EB-8C3A9EAB3B88}" destId="{C92E09C3-DE79-4EA2-90B1-3C14026B6143}" srcOrd="0" destOrd="0" presId="urn:microsoft.com/office/officeart/2009/3/layout/HorizontalOrganizationChart"/>
    <dgm:cxn modelId="{FD4F4D6B-FB2E-4F01-9363-2E754D23E93C}" type="presParOf" srcId="{0A423B75-EBA9-42F1-B2EB-8C3A9EAB3B88}" destId="{D5DFC2A5-DFA6-4D33-850B-BBE4F9104ADB}" srcOrd="1" destOrd="0" presId="urn:microsoft.com/office/officeart/2009/3/layout/HorizontalOrganizationChart"/>
    <dgm:cxn modelId="{186F085A-8C8B-4C4C-8EAB-02B820AC9BB5}" type="presParOf" srcId="{3A0F2B7A-268F-40DF-83AC-66ADC93364AF}" destId="{218929F4-57A0-4746-BDBC-066F266D6675}" srcOrd="1" destOrd="0" presId="urn:microsoft.com/office/officeart/2009/3/layout/HorizontalOrganizationChart"/>
    <dgm:cxn modelId="{0FE1644E-E020-4C89-AE5F-4B879D36BDB4}" type="presParOf" srcId="{3A0F2B7A-268F-40DF-83AC-66ADC93364AF}" destId="{2064A6EB-8B1A-4E73-BD96-E9F0813D5D0B}" srcOrd="2" destOrd="0" presId="urn:microsoft.com/office/officeart/2009/3/layout/HorizontalOrganizationChart"/>
    <dgm:cxn modelId="{0E594D98-D7C2-4246-A9E8-1C6C5ED27F47}" type="presParOf" srcId="{F4D3E7FD-4BD9-4BA7-AEB2-37E5461A0144}" destId="{9976F930-1AA1-4849-9881-038581ED0542}" srcOrd="2" destOrd="0" presId="urn:microsoft.com/office/officeart/2009/3/layout/HorizontalOrganizationChart"/>
    <dgm:cxn modelId="{5AFD358C-1C35-47CE-B87A-A2F549729AAC}" type="presParOf" srcId="{07969938-D170-46A7-A333-B7A183D12E45}" destId="{93C6A508-901D-4FF4-84F7-B277F58DABE7}" srcOrd="2" destOrd="0" presId="urn:microsoft.com/office/officeart/2009/3/layout/HorizontalOrganizationChart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E8BA94D-3912-44D3-8752-EAFCF2AB28E0}">
      <dsp:nvSpPr>
        <dsp:cNvPr id="0" name=""/>
        <dsp:cNvSpPr/>
      </dsp:nvSpPr>
      <dsp:spPr>
        <a:xfrm>
          <a:off x="0" y="443387"/>
          <a:ext cx="5640288" cy="655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8A248BA-CC15-4957-8005-1D26E2AE1E5A}">
      <dsp:nvSpPr>
        <dsp:cNvPr id="0" name=""/>
        <dsp:cNvSpPr/>
      </dsp:nvSpPr>
      <dsp:spPr>
        <a:xfrm>
          <a:off x="282014" y="59627"/>
          <a:ext cx="3948201" cy="7675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9233" tIns="0" rIns="149233" bIns="0" numCol="1" spcCol="1270" anchor="ctr" anchorCtr="0">
          <a:noAutofit/>
        </a:bodyPr>
        <a:lstStyle/>
        <a:p>
          <a:pPr lvl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600" kern="1200" dirty="0" smtClean="0"/>
            <a:t>一、工作方针</a:t>
          </a:r>
          <a:endParaRPr lang="zh-CN" altLang="en-US" sz="2600" kern="1200" dirty="0"/>
        </a:p>
      </dsp:txBody>
      <dsp:txXfrm>
        <a:off x="319481" y="97094"/>
        <a:ext cx="3873267" cy="692586"/>
      </dsp:txXfrm>
    </dsp:sp>
    <dsp:sp modelId="{60AC4DB1-3B8B-43FB-B7D6-934E814246D4}">
      <dsp:nvSpPr>
        <dsp:cNvPr id="0" name=""/>
        <dsp:cNvSpPr/>
      </dsp:nvSpPr>
      <dsp:spPr>
        <a:xfrm>
          <a:off x="0" y="1622747"/>
          <a:ext cx="5640288" cy="655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3109809-2D10-475F-9A3E-E1F73C07E2EA}">
      <dsp:nvSpPr>
        <dsp:cNvPr id="0" name=""/>
        <dsp:cNvSpPr/>
      </dsp:nvSpPr>
      <dsp:spPr>
        <a:xfrm>
          <a:off x="282014" y="1238987"/>
          <a:ext cx="3948201" cy="7675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9233" tIns="0" rIns="149233" bIns="0" numCol="1" spcCol="1270" anchor="ctr" anchorCtr="0">
          <a:noAutofit/>
        </a:bodyPr>
        <a:lstStyle/>
        <a:p>
          <a:pPr lvl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600" kern="1200" dirty="0" smtClean="0"/>
            <a:t>二、建设思路</a:t>
          </a:r>
          <a:endParaRPr lang="zh-CN" altLang="en-US" sz="2600" kern="1200" dirty="0"/>
        </a:p>
      </dsp:txBody>
      <dsp:txXfrm>
        <a:off x="319481" y="1276454"/>
        <a:ext cx="3873267" cy="692586"/>
      </dsp:txXfrm>
    </dsp:sp>
    <dsp:sp modelId="{FEA1E2D5-59B1-454A-9E49-3FC090A31C9A}">
      <dsp:nvSpPr>
        <dsp:cNvPr id="0" name=""/>
        <dsp:cNvSpPr/>
      </dsp:nvSpPr>
      <dsp:spPr>
        <a:xfrm>
          <a:off x="0" y="2802108"/>
          <a:ext cx="5640288" cy="655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B9648B7-C5CE-4CEC-9691-F10F95F1A6B2}">
      <dsp:nvSpPr>
        <dsp:cNvPr id="0" name=""/>
        <dsp:cNvSpPr/>
      </dsp:nvSpPr>
      <dsp:spPr>
        <a:xfrm>
          <a:off x="282014" y="2418348"/>
          <a:ext cx="3948201" cy="7675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9233" tIns="0" rIns="149233" bIns="0" numCol="1" spcCol="1270" anchor="ctr" anchorCtr="0">
          <a:noAutofit/>
        </a:bodyPr>
        <a:lstStyle/>
        <a:p>
          <a:pPr lvl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600" kern="1200" dirty="0" smtClean="0"/>
            <a:t>三、总体框架</a:t>
          </a:r>
          <a:endParaRPr lang="zh-CN" altLang="en-US" sz="2600" kern="1200" dirty="0"/>
        </a:p>
      </dsp:txBody>
      <dsp:txXfrm>
        <a:off x="319481" y="2455815"/>
        <a:ext cx="3873267" cy="692586"/>
      </dsp:txXfrm>
    </dsp:sp>
    <dsp:sp modelId="{81A01D9A-A037-47CA-B27A-69BCDDEEC8CB}">
      <dsp:nvSpPr>
        <dsp:cNvPr id="0" name=""/>
        <dsp:cNvSpPr/>
      </dsp:nvSpPr>
      <dsp:spPr>
        <a:xfrm>
          <a:off x="0" y="3981468"/>
          <a:ext cx="5640288" cy="655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E8C27C5-CFA0-46B4-A52C-4EEFC28FD84C}">
      <dsp:nvSpPr>
        <dsp:cNvPr id="0" name=""/>
        <dsp:cNvSpPr/>
      </dsp:nvSpPr>
      <dsp:spPr>
        <a:xfrm>
          <a:off x="282014" y="3597708"/>
          <a:ext cx="3948201" cy="7675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9233" tIns="0" rIns="149233" bIns="0" numCol="1" spcCol="1270" anchor="ctr" anchorCtr="0">
          <a:noAutofit/>
        </a:bodyPr>
        <a:lstStyle/>
        <a:p>
          <a:pPr lvl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600" kern="1200" dirty="0" smtClean="0"/>
            <a:t>四、主要任务</a:t>
          </a:r>
          <a:endParaRPr lang="zh-CN" altLang="en-US" sz="2600" kern="1200" dirty="0"/>
        </a:p>
      </dsp:txBody>
      <dsp:txXfrm>
        <a:off x="319481" y="3635175"/>
        <a:ext cx="3873267" cy="692586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9CB907D-FFB0-4329-99AA-330A7A8E437A}">
      <dsp:nvSpPr>
        <dsp:cNvPr id="0" name=""/>
        <dsp:cNvSpPr/>
      </dsp:nvSpPr>
      <dsp:spPr>
        <a:xfrm>
          <a:off x="3784825" y="3996934"/>
          <a:ext cx="333621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333621" y="45720"/>
              </a:lnTo>
            </a:path>
          </a:pathLst>
        </a:custGeom>
        <a:noFill/>
        <a:ln w="55000" cap="flat" cmpd="thickThin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A3D84B7-C4B3-47D1-A995-6137149FC6FB}">
      <dsp:nvSpPr>
        <dsp:cNvPr id="0" name=""/>
        <dsp:cNvSpPr/>
      </dsp:nvSpPr>
      <dsp:spPr>
        <a:xfrm>
          <a:off x="1538403" y="2124236"/>
          <a:ext cx="333621" cy="191841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66810" y="0"/>
              </a:lnTo>
              <a:lnTo>
                <a:pt x="166810" y="1918418"/>
              </a:lnTo>
              <a:lnTo>
                <a:pt x="333621" y="1918418"/>
              </a:lnTo>
            </a:path>
          </a:pathLst>
        </a:custGeom>
        <a:noFill/>
        <a:ln w="55000" cap="flat" cmpd="thickThin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4164BE6-6F60-4DBA-9BF2-D16B2BB9AD80}">
      <dsp:nvSpPr>
        <dsp:cNvPr id="0" name=""/>
        <dsp:cNvSpPr/>
      </dsp:nvSpPr>
      <dsp:spPr>
        <a:xfrm>
          <a:off x="1538403" y="2124236"/>
          <a:ext cx="333621" cy="130197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66810" y="0"/>
              </a:lnTo>
              <a:lnTo>
                <a:pt x="166810" y="1301976"/>
              </a:lnTo>
              <a:lnTo>
                <a:pt x="333621" y="1301976"/>
              </a:lnTo>
            </a:path>
          </a:pathLst>
        </a:custGeom>
        <a:noFill/>
        <a:ln w="55000" cap="flat" cmpd="thickThin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4210E88-380D-41A7-9766-0C478A9AE52F}">
      <dsp:nvSpPr>
        <dsp:cNvPr id="0" name=""/>
        <dsp:cNvSpPr/>
      </dsp:nvSpPr>
      <dsp:spPr>
        <a:xfrm>
          <a:off x="3784825" y="2809770"/>
          <a:ext cx="333621" cy="51647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66810" y="0"/>
              </a:lnTo>
              <a:lnTo>
                <a:pt x="166810" y="516478"/>
              </a:lnTo>
              <a:lnTo>
                <a:pt x="333621" y="516478"/>
              </a:lnTo>
            </a:path>
          </a:pathLst>
        </a:custGeom>
        <a:noFill/>
        <a:ln w="55000" cap="flat" cmpd="thickThin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A854925-1FA8-4526-8F7F-226959F90851}">
      <dsp:nvSpPr>
        <dsp:cNvPr id="0" name=""/>
        <dsp:cNvSpPr/>
      </dsp:nvSpPr>
      <dsp:spPr>
        <a:xfrm>
          <a:off x="3784825" y="2764050"/>
          <a:ext cx="333621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166810" y="45720"/>
              </a:lnTo>
              <a:lnTo>
                <a:pt x="166810" y="48304"/>
              </a:lnTo>
              <a:lnTo>
                <a:pt x="333621" y="48304"/>
              </a:lnTo>
            </a:path>
          </a:pathLst>
        </a:custGeom>
        <a:noFill/>
        <a:ln w="55000" cap="flat" cmpd="thickThin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5D795B1-916D-44F2-A6E4-170992BD681E}">
      <dsp:nvSpPr>
        <dsp:cNvPr id="0" name=""/>
        <dsp:cNvSpPr/>
      </dsp:nvSpPr>
      <dsp:spPr>
        <a:xfrm>
          <a:off x="3784825" y="2295876"/>
          <a:ext cx="333621" cy="513893"/>
        </a:xfrm>
        <a:custGeom>
          <a:avLst/>
          <a:gdLst/>
          <a:ahLst/>
          <a:cxnLst/>
          <a:rect l="0" t="0" r="0" b="0"/>
          <a:pathLst>
            <a:path>
              <a:moveTo>
                <a:pt x="0" y="513893"/>
              </a:moveTo>
              <a:lnTo>
                <a:pt x="166810" y="513893"/>
              </a:lnTo>
              <a:lnTo>
                <a:pt x="166810" y="0"/>
              </a:lnTo>
              <a:lnTo>
                <a:pt x="333621" y="0"/>
              </a:lnTo>
            </a:path>
          </a:pathLst>
        </a:custGeom>
        <a:noFill/>
        <a:ln w="55000" cap="flat" cmpd="thickThin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96A4521-D517-43C8-B6CE-31F04A808F4F}">
      <dsp:nvSpPr>
        <dsp:cNvPr id="0" name=""/>
        <dsp:cNvSpPr/>
      </dsp:nvSpPr>
      <dsp:spPr>
        <a:xfrm>
          <a:off x="1538403" y="2124236"/>
          <a:ext cx="333621" cy="68553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66810" y="0"/>
              </a:lnTo>
              <a:lnTo>
                <a:pt x="166810" y="685534"/>
              </a:lnTo>
              <a:lnTo>
                <a:pt x="333621" y="685534"/>
              </a:lnTo>
            </a:path>
          </a:pathLst>
        </a:custGeom>
        <a:noFill/>
        <a:ln w="55000" cap="flat" cmpd="thickThin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0E5898B-D580-44C7-B2F1-5329BA352041}">
      <dsp:nvSpPr>
        <dsp:cNvPr id="0" name=""/>
        <dsp:cNvSpPr/>
      </dsp:nvSpPr>
      <dsp:spPr>
        <a:xfrm>
          <a:off x="3768261" y="1430994"/>
          <a:ext cx="333621" cy="30267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66810" y="0"/>
              </a:lnTo>
              <a:lnTo>
                <a:pt x="166810" y="302675"/>
              </a:lnTo>
              <a:lnTo>
                <a:pt x="333621" y="302675"/>
              </a:lnTo>
            </a:path>
          </a:pathLst>
        </a:custGeom>
        <a:noFill/>
        <a:ln w="55000" cap="flat" cmpd="thickThin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E242933-A5C3-46F9-9FB6-4D15EBEFE461}">
      <dsp:nvSpPr>
        <dsp:cNvPr id="0" name=""/>
        <dsp:cNvSpPr/>
      </dsp:nvSpPr>
      <dsp:spPr>
        <a:xfrm>
          <a:off x="3768261" y="1128318"/>
          <a:ext cx="333621" cy="302675"/>
        </a:xfrm>
        <a:custGeom>
          <a:avLst/>
          <a:gdLst/>
          <a:ahLst/>
          <a:cxnLst/>
          <a:rect l="0" t="0" r="0" b="0"/>
          <a:pathLst>
            <a:path>
              <a:moveTo>
                <a:pt x="0" y="302675"/>
              </a:moveTo>
              <a:lnTo>
                <a:pt x="166810" y="302675"/>
              </a:lnTo>
              <a:lnTo>
                <a:pt x="166810" y="0"/>
              </a:lnTo>
              <a:lnTo>
                <a:pt x="333621" y="0"/>
              </a:lnTo>
            </a:path>
          </a:pathLst>
        </a:custGeom>
        <a:noFill/>
        <a:ln w="55000" cap="flat" cmpd="thickThin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16D9F67-B7A6-4851-B975-C8B9D8A0E2E9}">
      <dsp:nvSpPr>
        <dsp:cNvPr id="0" name=""/>
        <dsp:cNvSpPr/>
      </dsp:nvSpPr>
      <dsp:spPr>
        <a:xfrm>
          <a:off x="1538403" y="1430994"/>
          <a:ext cx="333621" cy="693241"/>
        </a:xfrm>
        <a:custGeom>
          <a:avLst/>
          <a:gdLst/>
          <a:ahLst/>
          <a:cxnLst/>
          <a:rect l="0" t="0" r="0" b="0"/>
          <a:pathLst>
            <a:path>
              <a:moveTo>
                <a:pt x="0" y="693241"/>
              </a:moveTo>
              <a:lnTo>
                <a:pt x="166810" y="693241"/>
              </a:lnTo>
              <a:lnTo>
                <a:pt x="166810" y="0"/>
              </a:lnTo>
              <a:lnTo>
                <a:pt x="333621" y="0"/>
              </a:lnTo>
            </a:path>
          </a:pathLst>
        </a:custGeom>
        <a:noFill/>
        <a:ln w="55000" cap="flat" cmpd="thickThin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C0AC042-8F9F-4EF1-B118-3176A01CFDC7}">
      <dsp:nvSpPr>
        <dsp:cNvPr id="0" name=""/>
        <dsp:cNvSpPr/>
      </dsp:nvSpPr>
      <dsp:spPr>
        <a:xfrm>
          <a:off x="1538403" y="817635"/>
          <a:ext cx="333621" cy="1306600"/>
        </a:xfrm>
        <a:custGeom>
          <a:avLst/>
          <a:gdLst/>
          <a:ahLst/>
          <a:cxnLst/>
          <a:rect l="0" t="0" r="0" b="0"/>
          <a:pathLst>
            <a:path>
              <a:moveTo>
                <a:pt x="0" y="1306600"/>
              </a:moveTo>
              <a:lnTo>
                <a:pt x="166810" y="1306600"/>
              </a:lnTo>
              <a:lnTo>
                <a:pt x="166810" y="0"/>
              </a:lnTo>
              <a:lnTo>
                <a:pt x="333621" y="0"/>
              </a:lnTo>
            </a:path>
          </a:pathLst>
        </a:custGeom>
        <a:noFill/>
        <a:ln w="55000" cap="flat" cmpd="thickThin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0AE5421-5BB0-44CD-9C1C-9BD9BB6C9019}">
      <dsp:nvSpPr>
        <dsp:cNvPr id="0" name=""/>
        <dsp:cNvSpPr/>
      </dsp:nvSpPr>
      <dsp:spPr>
        <a:xfrm>
          <a:off x="3768261" y="158556"/>
          <a:ext cx="333621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333621" y="45720"/>
              </a:lnTo>
            </a:path>
          </a:pathLst>
        </a:custGeom>
        <a:noFill/>
        <a:ln w="55000" cap="flat" cmpd="thickThin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B9AA29D-405F-4F52-A2A3-1D814716B072}">
      <dsp:nvSpPr>
        <dsp:cNvPr id="0" name=""/>
        <dsp:cNvSpPr/>
      </dsp:nvSpPr>
      <dsp:spPr>
        <a:xfrm>
          <a:off x="1538403" y="204276"/>
          <a:ext cx="333621" cy="1919959"/>
        </a:xfrm>
        <a:custGeom>
          <a:avLst/>
          <a:gdLst/>
          <a:ahLst/>
          <a:cxnLst/>
          <a:rect l="0" t="0" r="0" b="0"/>
          <a:pathLst>
            <a:path>
              <a:moveTo>
                <a:pt x="0" y="1919959"/>
              </a:moveTo>
              <a:lnTo>
                <a:pt x="166810" y="1919959"/>
              </a:lnTo>
              <a:lnTo>
                <a:pt x="166810" y="0"/>
              </a:lnTo>
              <a:lnTo>
                <a:pt x="333621" y="0"/>
              </a:lnTo>
            </a:path>
          </a:pathLst>
        </a:custGeom>
        <a:noFill/>
        <a:ln w="55000" cap="flat" cmpd="thickThin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7B819D9-53A4-43AD-818F-5B46A130C603}">
      <dsp:nvSpPr>
        <dsp:cNvPr id="0" name=""/>
        <dsp:cNvSpPr/>
      </dsp:nvSpPr>
      <dsp:spPr>
        <a:xfrm>
          <a:off x="665816" y="1631866"/>
          <a:ext cx="872586" cy="984739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1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800" kern="1200" dirty="0" smtClean="0"/>
            <a:t>管理中心</a:t>
          </a:r>
          <a:endParaRPr lang="zh-CN" altLang="en-US" sz="2800" kern="1200" dirty="0"/>
        </a:p>
      </dsp:txBody>
      <dsp:txXfrm>
        <a:off x="665816" y="1631866"/>
        <a:ext cx="872586" cy="984739"/>
      </dsp:txXfrm>
    </dsp:sp>
    <dsp:sp modelId="{F6307C3C-E439-4B14-A793-F2D646BEDAD1}">
      <dsp:nvSpPr>
        <dsp:cNvPr id="0" name=""/>
        <dsp:cNvSpPr/>
      </dsp:nvSpPr>
      <dsp:spPr>
        <a:xfrm>
          <a:off x="1872024" y="1853"/>
          <a:ext cx="1896236" cy="404845"/>
        </a:xfrm>
        <a:prstGeom prst="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3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800" kern="1200" dirty="0" smtClean="0"/>
            <a:t>用户管理</a:t>
          </a:r>
          <a:endParaRPr lang="zh-CN" altLang="en-US" sz="1800" kern="1200" dirty="0"/>
        </a:p>
      </dsp:txBody>
      <dsp:txXfrm>
        <a:off x="1872024" y="1853"/>
        <a:ext cx="1896236" cy="404845"/>
      </dsp:txXfrm>
    </dsp:sp>
    <dsp:sp modelId="{B8724CEF-3675-419F-AB6F-B4BAB419E037}">
      <dsp:nvSpPr>
        <dsp:cNvPr id="0" name=""/>
        <dsp:cNvSpPr/>
      </dsp:nvSpPr>
      <dsp:spPr>
        <a:xfrm>
          <a:off x="4101882" y="17058"/>
          <a:ext cx="3602976" cy="374436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4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800" kern="1200" dirty="0" smtClean="0"/>
            <a:t>专家、信息员、分诊员</a:t>
          </a:r>
          <a:endParaRPr lang="zh-CN" altLang="en-US" sz="1800" kern="1200" dirty="0"/>
        </a:p>
      </dsp:txBody>
      <dsp:txXfrm>
        <a:off x="4101882" y="17058"/>
        <a:ext cx="3602976" cy="374436"/>
      </dsp:txXfrm>
    </dsp:sp>
    <dsp:sp modelId="{EDBBDF0C-869B-4C7E-871E-91F4DDFED725}">
      <dsp:nvSpPr>
        <dsp:cNvPr id="0" name=""/>
        <dsp:cNvSpPr/>
      </dsp:nvSpPr>
      <dsp:spPr>
        <a:xfrm>
          <a:off x="1872024" y="615212"/>
          <a:ext cx="1896236" cy="404845"/>
        </a:xfrm>
        <a:prstGeom prst="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3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800" kern="1200" dirty="0" smtClean="0"/>
            <a:t>新闻动态管理</a:t>
          </a:r>
          <a:endParaRPr lang="zh-CN" altLang="en-US" sz="1800" kern="1200" dirty="0"/>
        </a:p>
      </dsp:txBody>
      <dsp:txXfrm>
        <a:off x="1872024" y="615212"/>
        <a:ext cx="1896236" cy="404845"/>
      </dsp:txXfrm>
    </dsp:sp>
    <dsp:sp modelId="{1C1F51D8-3EF9-45C7-AECB-CA6684543BF0}">
      <dsp:nvSpPr>
        <dsp:cNvPr id="0" name=""/>
        <dsp:cNvSpPr/>
      </dsp:nvSpPr>
      <dsp:spPr>
        <a:xfrm>
          <a:off x="1872024" y="1228571"/>
          <a:ext cx="1896236" cy="404845"/>
        </a:xfrm>
        <a:prstGeom prst="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3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800" kern="1200" dirty="0" smtClean="0"/>
            <a:t>精准扶贫管理</a:t>
          </a:r>
          <a:endParaRPr lang="zh-CN" altLang="en-US" sz="1800" kern="1200" dirty="0"/>
        </a:p>
      </dsp:txBody>
      <dsp:txXfrm>
        <a:off x="1872024" y="1228571"/>
        <a:ext cx="1896236" cy="404845"/>
      </dsp:txXfrm>
    </dsp:sp>
    <dsp:sp modelId="{001DDBA8-D815-4522-988D-823DDC08F287}">
      <dsp:nvSpPr>
        <dsp:cNvPr id="0" name=""/>
        <dsp:cNvSpPr/>
      </dsp:nvSpPr>
      <dsp:spPr>
        <a:xfrm>
          <a:off x="4101882" y="929899"/>
          <a:ext cx="3602976" cy="396837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4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400" kern="1200" dirty="0" smtClean="0"/>
            <a:t>省、市、县三级科技扶贫示范村（</a:t>
          </a:r>
          <a:r>
            <a:rPr lang="en-US" altLang="zh-CN" sz="1400" kern="1200" dirty="0" smtClean="0"/>
            <a:t>600</a:t>
          </a:r>
          <a:r>
            <a:rPr lang="zh-CN" altLang="en-US" sz="1400" kern="1200" dirty="0" smtClean="0"/>
            <a:t>个）</a:t>
          </a:r>
          <a:endParaRPr lang="zh-CN" altLang="en-US" sz="1400" kern="1200" dirty="0"/>
        </a:p>
      </dsp:txBody>
      <dsp:txXfrm>
        <a:off x="4101882" y="929899"/>
        <a:ext cx="3602976" cy="396837"/>
      </dsp:txXfrm>
    </dsp:sp>
    <dsp:sp modelId="{F99756CC-1954-44E9-BC50-99CA7169742E}">
      <dsp:nvSpPr>
        <dsp:cNvPr id="0" name=""/>
        <dsp:cNvSpPr/>
      </dsp:nvSpPr>
      <dsp:spPr>
        <a:xfrm>
          <a:off x="4101882" y="1535250"/>
          <a:ext cx="3602976" cy="396837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4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400" kern="1200" dirty="0" smtClean="0"/>
            <a:t>省、市、县三级科技扶贫示范户（</a:t>
          </a:r>
          <a:r>
            <a:rPr lang="en-US" altLang="zh-CN" sz="1400" kern="1200" dirty="0" smtClean="0"/>
            <a:t>3000</a:t>
          </a:r>
          <a:r>
            <a:rPr lang="zh-CN" altLang="en-US" sz="1400" kern="1200" dirty="0" smtClean="0"/>
            <a:t>户）</a:t>
          </a:r>
          <a:endParaRPr lang="zh-CN" altLang="en-US" sz="1400" kern="1200" dirty="0"/>
        </a:p>
      </dsp:txBody>
      <dsp:txXfrm>
        <a:off x="4101882" y="1535250"/>
        <a:ext cx="3602976" cy="396837"/>
      </dsp:txXfrm>
    </dsp:sp>
    <dsp:sp modelId="{A749B1B1-64B2-4BFA-9DB5-495D7CC41E4D}">
      <dsp:nvSpPr>
        <dsp:cNvPr id="0" name=""/>
        <dsp:cNvSpPr/>
      </dsp:nvSpPr>
      <dsp:spPr>
        <a:xfrm>
          <a:off x="1872024" y="2605805"/>
          <a:ext cx="1912801" cy="407928"/>
        </a:xfrm>
        <a:prstGeom prst="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3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800" kern="1200" dirty="0" smtClean="0"/>
            <a:t>专家服务管理</a:t>
          </a:r>
          <a:endParaRPr lang="zh-CN" altLang="en-US" sz="1800" kern="1200" dirty="0"/>
        </a:p>
      </dsp:txBody>
      <dsp:txXfrm>
        <a:off x="1872024" y="2605805"/>
        <a:ext cx="1912801" cy="407928"/>
      </dsp:txXfrm>
    </dsp:sp>
    <dsp:sp modelId="{4948E6D5-0945-4471-BDCF-9BA45225320E}">
      <dsp:nvSpPr>
        <dsp:cNvPr id="0" name=""/>
        <dsp:cNvSpPr/>
      </dsp:nvSpPr>
      <dsp:spPr>
        <a:xfrm>
          <a:off x="4118446" y="2140601"/>
          <a:ext cx="3586412" cy="310549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4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000" kern="1200" dirty="0" smtClean="0"/>
            <a:t>分诊</a:t>
          </a:r>
          <a:endParaRPr lang="zh-CN" altLang="en-US" sz="2000" kern="1200" dirty="0"/>
        </a:p>
      </dsp:txBody>
      <dsp:txXfrm>
        <a:off x="4118446" y="2140601"/>
        <a:ext cx="3586412" cy="310549"/>
      </dsp:txXfrm>
    </dsp:sp>
    <dsp:sp modelId="{C8751822-A1D2-4562-B16F-490802278B1B}">
      <dsp:nvSpPr>
        <dsp:cNvPr id="0" name=""/>
        <dsp:cNvSpPr/>
      </dsp:nvSpPr>
      <dsp:spPr>
        <a:xfrm>
          <a:off x="4118446" y="2659664"/>
          <a:ext cx="3586412" cy="305380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4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000" kern="1200" dirty="0" smtClean="0"/>
            <a:t>星级服务评价</a:t>
          </a:r>
          <a:endParaRPr lang="zh-CN" altLang="en-US" sz="2000" kern="1200" dirty="0"/>
        </a:p>
      </dsp:txBody>
      <dsp:txXfrm>
        <a:off x="4118446" y="2659664"/>
        <a:ext cx="3586412" cy="305380"/>
      </dsp:txXfrm>
    </dsp:sp>
    <dsp:sp modelId="{FFC99852-BD92-4695-9A80-E6872F185344}">
      <dsp:nvSpPr>
        <dsp:cNvPr id="0" name=""/>
        <dsp:cNvSpPr/>
      </dsp:nvSpPr>
      <dsp:spPr>
        <a:xfrm>
          <a:off x="4118446" y="3173558"/>
          <a:ext cx="3586412" cy="305380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4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000" kern="1200" dirty="0" smtClean="0"/>
            <a:t>服务券管理</a:t>
          </a:r>
          <a:endParaRPr lang="zh-CN" altLang="en-US" sz="2000" kern="1200" dirty="0"/>
        </a:p>
      </dsp:txBody>
      <dsp:txXfrm>
        <a:off x="4118446" y="3173558"/>
        <a:ext cx="3586412" cy="305380"/>
      </dsp:txXfrm>
    </dsp:sp>
    <dsp:sp modelId="{033BCFB8-7787-4C00-AE95-E9D42C210512}">
      <dsp:nvSpPr>
        <dsp:cNvPr id="0" name=""/>
        <dsp:cNvSpPr/>
      </dsp:nvSpPr>
      <dsp:spPr>
        <a:xfrm>
          <a:off x="1872024" y="3222247"/>
          <a:ext cx="1912801" cy="407928"/>
        </a:xfrm>
        <a:prstGeom prst="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3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800" kern="1200" dirty="0" smtClean="0"/>
            <a:t>绩效考核管理</a:t>
          </a:r>
          <a:endParaRPr lang="zh-CN" altLang="en-US" sz="1800" kern="1200" dirty="0"/>
        </a:p>
      </dsp:txBody>
      <dsp:txXfrm>
        <a:off x="1872024" y="3222247"/>
        <a:ext cx="1912801" cy="407928"/>
      </dsp:txXfrm>
    </dsp:sp>
    <dsp:sp modelId="{95D871C0-B131-4220-8B3E-0B3310C2A78F}">
      <dsp:nvSpPr>
        <dsp:cNvPr id="0" name=""/>
        <dsp:cNvSpPr/>
      </dsp:nvSpPr>
      <dsp:spPr>
        <a:xfrm>
          <a:off x="1872024" y="3838689"/>
          <a:ext cx="1912801" cy="407928"/>
        </a:xfrm>
        <a:prstGeom prst="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3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800" kern="1200" dirty="0" smtClean="0"/>
            <a:t>信息服务管理</a:t>
          </a:r>
          <a:endParaRPr lang="zh-CN" altLang="en-US" sz="1800" kern="1200" dirty="0"/>
        </a:p>
      </dsp:txBody>
      <dsp:txXfrm>
        <a:off x="1872024" y="3838689"/>
        <a:ext cx="1912801" cy="407928"/>
      </dsp:txXfrm>
    </dsp:sp>
    <dsp:sp modelId="{8DC21321-88C2-43E4-BBDF-07FC706F5DFB}">
      <dsp:nvSpPr>
        <dsp:cNvPr id="0" name=""/>
        <dsp:cNvSpPr/>
      </dsp:nvSpPr>
      <dsp:spPr>
        <a:xfrm>
          <a:off x="4118446" y="3862624"/>
          <a:ext cx="3586412" cy="360058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4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800" kern="1200" dirty="0" smtClean="0"/>
            <a:t>技术供给信息、产业信息</a:t>
          </a:r>
          <a:endParaRPr lang="zh-CN" altLang="en-US" sz="1800" kern="1200" dirty="0"/>
        </a:p>
      </dsp:txBody>
      <dsp:txXfrm>
        <a:off x="4118446" y="3862624"/>
        <a:ext cx="3586412" cy="36005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29DADAC-D9ED-46F4-A7D5-97FDFB079F04}">
      <dsp:nvSpPr>
        <dsp:cNvPr id="0" name=""/>
        <dsp:cNvSpPr/>
      </dsp:nvSpPr>
      <dsp:spPr>
        <a:xfrm>
          <a:off x="4131401" y="1472887"/>
          <a:ext cx="2922996" cy="50729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53648"/>
              </a:lnTo>
              <a:lnTo>
                <a:pt x="2922996" y="253648"/>
              </a:lnTo>
              <a:lnTo>
                <a:pt x="2922996" y="507296"/>
              </a:lnTo>
            </a:path>
          </a:pathLst>
        </a:custGeom>
        <a:noFill/>
        <a:ln w="55000" cap="flat" cmpd="thickThin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CC7FFFB-D403-4E46-954B-ED062249DCA2}">
      <dsp:nvSpPr>
        <dsp:cNvPr id="0" name=""/>
        <dsp:cNvSpPr/>
      </dsp:nvSpPr>
      <dsp:spPr>
        <a:xfrm>
          <a:off x="4085681" y="1472887"/>
          <a:ext cx="91440" cy="507296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507296"/>
              </a:lnTo>
            </a:path>
          </a:pathLst>
        </a:custGeom>
        <a:noFill/>
        <a:ln w="55000" cap="flat" cmpd="thickThin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503CC56-4F82-4037-B18C-3525DA07518A}">
      <dsp:nvSpPr>
        <dsp:cNvPr id="0" name=""/>
        <dsp:cNvSpPr/>
      </dsp:nvSpPr>
      <dsp:spPr>
        <a:xfrm>
          <a:off x="1208404" y="1472887"/>
          <a:ext cx="2922996" cy="507296"/>
        </a:xfrm>
        <a:custGeom>
          <a:avLst/>
          <a:gdLst/>
          <a:ahLst/>
          <a:cxnLst/>
          <a:rect l="0" t="0" r="0" b="0"/>
          <a:pathLst>
            <a:path>
              <a:moveTo>
                <a:pt x="2922996" y="0"/>
              </a:moveTo>
              <a:lnTo>
                <a:pt x="2922996" y="253648"/>
              </a:lnTo>
              <a:lnTo>
                <a:pt x="0" y="253648"/>
              </a:lnTo>
              <a:lnTo>
                <a:pt x="0" y="507296"/>
              </a:lnTo>
            </a:path>
          </a:pathLst>
        </a:custGeom>
        <a:noFill/>
        <a:ln w="55000" cap="flat" cmpd="thickThin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8D3065A-4DF7-4D93-A934-7E69B1C87CCC}">
      <dsp:nvSpPr>
        <dsp:cNvPr id="0" name=""/>
        <dsp:cNvSpPr/>
      </dsp:nvSpPr>
      <dsp:spPr>
        <a:xfrm>
          <a:off x="2923551" y="265037"/>
          <a:ext cx="2415699" cy="120784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p3d extrusionH="50600" prstMaterial="plastic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9210" tIns="29210" rIns="29210" bIns="29210" numCol="1" spcCol="1270" anchor="ctr" anchorCtr="0">
          <a:noAutofit/>
        </a:bodyPr>
        <a:lstStyle/>
        <a:p>
          <a:pPr lvl="0" algn="ctr" defTabSz="2044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4600" kern="1200" dirty="0" smtClean="0"/>
            <a:t>三大任务</a:t>
          </a:r>
          <a:endParaRPr lang="zh-CN" altLang="en-US" sz="4600" kern="1200" dirty="0"/>
        </a:p>
      </dsp:txBody>
      <dsp:txXfrm>
        <a:off x="2923551" y="265037"/>
        <a:ext cx="2415699" cy="1207849"/>
      </dsp:txXfrm>
    </dsp:sp>
    <dsp:sp modelId="{EF7C0441-6AB6-4BE8-91AE-D1F5FECCAB07}">
      <dsp:nvSpPr>
        <dsp:cNvPr id="0" name=""/>
        <dsp:cNvSpPr/>
      </dsp:nvSpPr>
      <dsp:spPr>
        <a:xfrm>
          <a:off x="554" y="1980184"/>
          <a:ext cx="2415699" cy="120784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p3d extrusionH="50600" prstMaterial="plastic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800" kern="1200" dirty="0" smtClean="0"/>
            <a:t>支撑产业发展</a:t>
          </a:r>
          <a:endParaRPr lang="zh-CN" altLang="en-US" sz="2800" kern="1200" dirty="0"/>
        </a:p>
      </dsp:txBody>
      <dsp:txXfrm>
        <a:off x="554" y="1980184"/>
        <a:ext cx="2415699" cy="1207849"/>
      </dsp:txXfrm>
    </dsp:sp>
    <dsp:sp modelId="{D4515EB3-D06E-4DAB-8CE3-A33C87484DBD}">
      <dsp:nvSpPr>
        <dsp:cNvPr id="0" name=""/>
        <dsp:cNvSpPr/>
      </dsp:nvSpPr>
      <dsp:spPr>
        <a:xfrm>
          <a:off x="2923551" y="1980184"/>
          <a:ext cx="2415699" cy="120784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p3d extrusionH="50600" prstMaterial="plastic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800" kern="1200" dirty="0" smtClean="0"/>
            <a:t>带动农民增收</a:t>
          </a:r>
          <a:endParaRPr lang="zh-CN" altLang="en-US" sz="2800" kern="1200" dirty="0"/>
        </a:p>
      </dsp:txBody>
      <dsp:txXfrm>
        <a:off x="2923551" y="1980184"/>
        <a:ext cx="2415699" cy="1207849"/>
      </dsp:txXfrm>
    </dsp:sp>
    <dsp:sp modelId="{B5EEFE8B-9624-4C31-9F0D-A65BA84B6190}">
      <dsp:nvSpPr>
        <dsp:cNvPr id="0" name=""/>
        <dsp:cNvSpPr/>
      </dsp:nvSpPr>
      <dsp:spPr>
        <a:xfrm>
          <a:off x="5846548" y="1980184"/>
          <a:ext cx="2415699" cy="120784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p3d extrusionH="50600" prstMaterial="plastic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800" kern="1200" dirty="0" smtClean="0"/>
            <a:t>提升人员素质</a:t>
          </a:r>
          <a:endParaRPr lang="zh-CN" altLang="en-US" sz="2800" kern="1200" dirty="0"/>
        </a:p>
      </dsp:txBody>
      <dsp:txXfrm>
        <a:off x="5846548" y="1980184"/>
        <a:ext cx="2415699" cy="1207849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ABE8C36-D81F-476C-A000-ED4931C2697E}">
      <dsp:nvSpPr>
        <dsp:cNvPr id="0" name=""/>
        <dsp:cNvSpPr/>
      </dsp:nvSpPr>
      <dsp:spPr>
        <a:xfrm rot="5400000">
          <a:off x="422592" y="1782251"/>
          <a:ext cx="1267798" cy="2109587"/>
        </a:xfrm>
        <a:prstGeom prst="corner">
          <a:avLst>
            <a:gd name="adj1" fmla="val 16120"/>
            <a:gd name="adj2" fmla="val 1611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18A139A-035A-492B-8D0D-5E5D6DF894D1}">
      <dsp:nvSpPr>
        <dsp:cNvPr id="0" name=""/>
        <dsp:cNvSpPr/>
      </dsp:nvSpPr>
      <dsp:spPr>
        <a:xfrm>
          <a:off x="210965" y="2412563"/>
          <a:ext cx="1904547" cy="166944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0" tIns="114300" rIns="114300" bIns="114300" numCol="1" spcCol="1270" anchor="t" anchorCtr="0">
          <a:noAutofit/>
        </a:bodyPr>
        <a:lstStyle/>
        <a:p>
          <a:pPr lvl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sz="3000" kern="1200" smtClean="0"/>
            <a:t>建立科技扶贫服务体系</a:t>
          </a:r>
          <a:endParaRPr lang="zh-CN" altLang="en-US" sz="3000" kern="1200"/>
        </a:p>
      </dsp:txBody>
      <dsp:txXfrm>
        <a:off x="210965" y="2412563"/>
        <a:ext cx="1904547" cy="1669447"/>
      </dsp:txXfrm>
    </dsp:sp>
    <dsp:sp modelId="{43C042CE-0D59-4936-8415-393248CC4BFB}">
      <dsp:nvSpPr>
        <dsp:cNvPr id="0" name=""/>
        <dsp:cNvSpPr/>
      </dsp:nvSpPr>
      <dsp:spPr>
        <a:xfrm>
          <a:off x="1756164" y="1626941"/>
          <a:ext cx="359348" cy="359348"/>
        </a:xfrm>
        <a:prstGeom prst="triangle">
          <a:avLst>
            <a:gd name="adj" fmla="val 100000"/>
          </a:avLst>
        </a:prstGeom>
        <a:solidFill>
          <a:schemeClr val="accent2">
            <a:hueOff val="-3360531"/>
            <a:satOff val="1461"/>
            <a:lumOff val="425"/>
            <a:alphaOff val="0"/>
          </a:schemeClr>
        </a:solidFill>
        <a:ln w="9525" cap="flat" cmpd="sng" algn="ctr">
          <a:solidFill>
            <a:schemeClr val="accent2">
              <a:hueOff val="-3360531"/>
              <a:satOff val="1461"/>
              <a:lumOff val="425"/>
              <a:alphaOff val="0"/>
            </a:schemeClr>
          </a:solidFill>
          <a:prstDash val="solid"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69E9CF9-DC00-4644-A9DD-BBBE7229F008}">
      <dsp:nvSpPr>
        <dsp:cNvPr id="0" name=""/>
        <dsp:cNvSpPr/>
      </dsp:nvSpPr>
      <dsp:spPr>
        <a:xfrm rot="5400000">
          <a:off x="2754130" y="1205309"/>
          <a:ext cx="1267798" cy="2109587"/>
        </a:xfrm>
        <a:prstGeom prst="corner">
          <a:avLst>
            <a:gd name="adj1" fmla="val 16120"/>
            <a:gd name="adj2" fmla="val 16110"/>
          </a:avLst>
        </a:prstGeom>
        <a:solidFill>
          <a:schemeClr val="accent2">
            <a:hueOff val="-6721063"/>
            <a:satOff val="2923"/>
            <a:lumOff val="850"/>
            <a:alphaOff val="0"/>
          </a:schemeClr>
        </a:solidFill>
        <a:ln w="9525" cap="flat" cmpd="sng" algn="ctr">
          <a:solidFill>
            <a:schemeClr val="accent2">
              <a:hueOff val="-6721063"/>
              <a:satOff val="2923"/>
              <a:lumOff val="850"/>
              <a:alphaOff val="0"/>
            </a:schemeClr>
          </a:solidFill>
          <a:prstDash val="solid"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C2241F0-54FB-42E2-ACA6-8A892DA2FD6A}">
      <dsp:nvSpPr>
        <dsp:cNvPr id="0" name=""/>
        <dsp:cNvSpPr/>
      </dsp:nvSpPr>
      <dsp:spPr>
        <a:xfrm>
          <a:off x="2542503" y="1835622"/>
          <a:ext cx="1904547" cy="166944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0" tIns="114300" rIns="114300" bIns="114300" numCol="1" spcCol="1270" anchor="t" anchorCtr="0">
          <a:noAutofit/>
        </a:bodyPr>
        <a:lstStyle/>
        <a:p>
          <a:pPr lvl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sz="3000" kern="1200" dirty="0" smtClean="0"/>
            <a:t>支撑产业发展</a:t>
          </a:r>
          <a:endParaRPr lang="zh-CN" altLang="en-US" sz="3000" kern="1200" dirty="0"/>
        </a:p>
      </dsp:txBody>
      <dsp:txXfrm>
        <a:off x="2542503" y="1835622"/>
        <a:ext cx="1904547" cy="1669447"/>
      </dsp:txXfrm>
    </dsp:sp>
    <dsp:sp modelId="{896F5D41-1A7E-4F39-90DC-079DB4EAC1CA}">
      <dsp:nvSpPr>
        <dsp:cNvPr id="0" name=""/>
        <dsp:cNvSpPr/>
      </dsp:nvSpPr>
      <dsp:spPr>
        <a:xfrm>
          <a:off x="4087702" y="1049999"/>
          <a:ext cx="359348" cy="359348"/>
        </a:xfrm>
        <a:prstGeom prst="triangle">
          <a:avLst>
            <a:gd name="adj" fmla="val 100000"/>
          </a:avLst>
        </a:prstGeom>
        <a:solidFill>
          <a:schemeClr val="accent2">
            <a:hueOff val="-10081594"/>
            <a:satOff val="4384"/>
            <a:lumOff val="1275"/>
            <a:alphaOff val="0"/>
          </a:schemeClr>
        </a:solidFill>
        <a:ln w="9525" cap="flat" cmpd="sng" algn="ctr">
          <a:solidFill>
            <a:schemeClr val="accent2">
              <a:hueOff val="-10081594"/>
              <a:satOff val="4384"/>
              <a:lumOff val="1275"/>
              <a:alphaOff val="0"/>
            </a:schemeClr>
          </a:solidFill>
          <a:prstDash val="solid"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69C1D38-AA16-4718-9C05-A2A5F957A9FB}">
      <dsp:nvSpPr>
        <dsp:cNvPr id="0" name=""/>
        <dsp:cNvSpPr/>
      </dsp:nvSpPr>
      <dsp:spPr>
        <a:xfrm rot="5400000">
          <a:off x="5085669" y="628368"/>
          <a:ext cx="1267798" cy="2109587"/>
        </a:xfrm>
        <a:prstGeom prst="corner">
          <a:avLst>
            <a:gd name="adj1" fmla="val 16120"/>
            <a:gd name="adj2" fmla="val 16110"/>
          </a:avLst>
        </a:prstGeom>
        <a:solidFill>
          <a:schemeClr val="accent2">
            <a:hueOff val="-13442126"/>
            <a:satOff val="5846"/>
            <a:lumOff val="1700"/>
            <a:alphaOff val="0"/>
          </a:schemeClr>
        </a:solidFill>
        <a:ln w="9525" cap="flat" cmpd="sng" algn="ctr">
          <a:solidFill>
            <a:schemeClr val="accent2">
              <a:hueOff val="-13442126"/>
              <a:satOff val="5846"/>
              <a:lumOff val="1700"/>
              <a:alphaOff val="0"/>
            </a:schemeClr>
          </a:solidFill>
          <a:prstDash val="solid"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811806A-BCEE-4678-9C94-FB661560CE54}">
      <dsp:nvSpPr>
        <dsp:cNvPr id="0" name=""/>
        <dsp:cNvSpPr/>
      </dsp:nvSpPr>
      <dsp:spPr>
        <a:xfrm>
          <a:off x="4874042" y="1258680"/>
          <a:ext cx="1904547" cy="166944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0" tIns="114300" rIns="114300" bIns="114300" numCol="1" spcCol="1270" anchor="t" anchorCtr="0">
          <a:noAutofit/>
        </a:bodyPr>
        <a:lstStyle/>
        <a:p>
          <a:pPr lvl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sz="3000" kern="1200" dirty="0" smtClean="0"/>
            <a:t>服务经济实体</a:t>
          </a:r>
          <a:endParaRPr lang="zh-CN" altLang="en-US" sz="3000" kern="1200" dirty="0"/>
        </a:p>
      </dsp:txBody>
      <dsp:txXfrm>
        <a:off x="4874042" y="1258680"/>
        <a:ext cx="1904547" cy="1669447"/>
      </dsp:txXfrm>
    </dsp:sp>
    <dsp:sp modelId="{6F774185-82B0-46B4-AEBE-CDB6EE33E0EE}">
      <dsp:nvSpPr>
        <dsp:cNvPr id="0" name=""/>
        <dsp:cNvSpPr/>
      </dsp:nvSpPr>
      <dsp:spPr>
        <a:xfrm>
          <a:off x="6419241" y="473058"/>
          <a:ext cx="359348" cy="359348"/>
        </a:xfrm>
        <a:prstGeom prst="triangle">
          <a:avLst>
            <a:gd name="adj" fmla="val 100000"/>
          </a:avLst>
        </a:prstGeom>
        <a:solidFill>
          <a:schemeClr val="accent2">
            <a:hueOff val="-16802657"/>
            <a:satOff val="7307"/>
            <a:lumOff val="2125"/>
            <a:alphaOff val="0"/>
          </a:schemeClr>
        </a:solidFill>
        <a:ln w="9525" cap="flat" cmpd="sng" algn="ctr">
          <a:solidFill>
            <a:schemeClr val="accent2">
              <a:hueOff val="-16802657"/>
              <a:satOff val="7307"/>
              <a:lumOff val="2125"/>
              <a:alphaOff val="0"/>
            </a:schemeClr>
          </a:solidFill>
          <a:prstDash val="solid"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42D3F52-7F79-4389-9861-6D6CCB74C6D1}">
      <dsp:nvSpPr>
        <dsp:cNvPr id="0" name=""/>
        <dsp:cNvSpPr/>
      </dsp:nvSpPr>
      <dsp:spPr>
        <a:xfrm rot="5400000">
          <a:off x="7417207" y="51426"/>
          <a:ext cx="1267798" cy="2109587"/>
        </a:xfrm>
        <a:prstGeom prst="corner">
          <a:avLst>
            <a:gd name="adj1" fmla="val 16120"/>
            <a:gd name="adj2" fmla="val 16110"/>
          </a:avLst>
        </a:prstGeom>
        <a:solidFill>
          <a:schemeClr val="accent2">
            <a:hueOff val="-20163188"/>
            <a:satOff val="8769"/>
            <a:lumOff val="2550"/>
            <a:alphaOff val="0"/>
          </a:schemeClr>
        </a:solidFill>
        <a:ln w="9525" cap="flat" cmpd="sng" algn="ctr">
          <a:solidFill>
            <a:schemeClr val="accent2">
              <a:hueOff val="-20163188"/>
              <a:satOff val="8769"/>
              <a:lumOff val="2550"/>
              <a:alphaOff val="0"/>
            </a:schemeClr>
          </a:solidFill>
          <a:prstDash val="solid"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98DBADB-2531-4B0E-A2F6-2FF6A1334727}">
      <dsp:nvSpPr>
        <dsp:cNvPr id="0" name=""/>
        <dsp:cNvSpPr/>
      </dsp:nvSpPr>
      <dsp:spPr>
        <a:xfrm>
          <a:off x="7205580" y="681739"/>
          <a:ext cx="1904547" cy="166944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0" tIns="114300" rIns="114300" bIns="114300" numCol="1" spcCol="1270" anchor="t" anchorCtr="0">
          <a:noAutofit/>
        </a:bodyPr>
        <a:lstStyle/>
        <a:p>
          <a:pPr lvl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sz="3000" kern="1200" dirty="0" smtClean="0"/>
            <a:t>带动示范户精准脱贫</a:t>
          </a:r>
          <a:endParaRPr lang="zh-CN" altLang="en-US" sz="3000" kern="1200" dirty="0"/>
        </a:p>
      </dsp:txBody>
      <dsp:txXfrm>
        <a:off x="7205580" y="681739"/>
        <a:ext cx="1904547" cy="1669447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6416F6A-7825-4594-9719-23C818D789D8}">
      <dsp:nvSpPr>
        <dsp:cNvPr id="0" name=""/>
        <dsp:cNvSpPr/>
      </dsp:nvSpPr>
      <dsp:spPr>
        <a:xfrm>
          <a:off x="3583995" y="1425763"/>
          <a:ext cx="3420388" cy="3150342"/>
        </a:xfrm>
        <a:prstGeom prst="gear9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3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“</a:t>
          </a:r>
          <a:r>
            <a:rPr lang="zh-CN" sz="2400" kern="1200" dirty="0" smtClean="0"/>
            <a:t>省</a:t>
          </a:r>
          <a:r>
            <a:rPr lang="en-US" sz="2400" kern="1200" dirty="0" smtClean="0"/>
            <a:t>-</a:t>
          </a:r>
          <a:r>
            <a:rPr lang="zh-CN" sz="2400" kern="1200" dirty="0" smtClean="0"/>
            <a:t>区域</a:t>
          </a:r>
          <a:r>
            <a:rPr lang="en-US" sz="2400" kern="1200" dirty="0" smtClean="0"/>
            <a:t>-</a:t>
          </a:r>
          <a:r>
            <a:rPr lang="zh-CN" sz="2400" kern="1200" dirty="0" smtClean="0"/>
            <a:t>市</a:t>
          </a:r>
          <a:r>
            <a:rPr lang="en-US" sz="2400" kern="1200" dirty="0" smtClean="0"/>
            <a:t>-</a:t>
          </a:r>
          <a:r>
            <a:rPr lang="zh-CN" sz="2400" kern="1200" dirty="0" smtClean="0"/>
            <a:t>县</a:t>
          </a:r>
          <a:r>
            <a:rPr lang="en-US" sz="2400" kern="1200" dirty="0" smtClean="0"/>
            <a:t>-</a:t>
          </a:r>
          <a:r>
            <a:rPr lang="zh-CN" sz="2400" kern="1200" dirty="0" smtClean="0"/>
            <a:t>村</a:t>
          </a:r>
          <a:r>
            <a:rPr lang="en-US" sz="2400" kern="1200" dirty="0" smtClean="0"/>
            <a:t>”</a:t>
          </a:r>
          <a:r>
            <a:rPr lang="zh-CN" sz="2400" kern="1200" dirty="0" smtClean="0"/>
            <a:t>五级体系</a:t>
          </a:r>
          <a:endParaRPr lang="zh-CN" altLang="en-US" sz="2400" kern="1200" dirty="0"/>
        </a:p>
      </dsp:txBody>
      <dsp:txXfrm>
        <a:off x="4251462" y="2163716"/>
        <a:ext cx="2085454" cy="1619340"/>
      </dsp:txXfrm>
    </dsp:sp>
    <dsp:sp modelId="{8C53DE00-D574-4396-A905-FA7ECB0E130A}">
      <dsp:nvSpPr>
        <dsp:cNvPr id="0" name=""/>
        <dsp:cNvSpPr/>
      </dsp:nvSpPr>
      <dsp:spPr>
        <a:xfrm>
          <a:off x="1410391" y="288026"/>
          <a:ext cx="2784138" cy="2733419"/>
        </a:xfrm>
        <a:prstGeom prst="gear6">
          <a:avLst/>
        </a:prstGeom>
        <a:gradFill rotWithShape="0">
          <a:gsLst>
            <a:gs pos="0">
              <a:schemeClr val="accent3">
                <a:hueOff val="11624607"/>
                <a:satOff val="-37145"/>
                <a:lumOff val="-9412"/>
                <a:alphaOff val="0"/>
                <a:shade val="15000"/>
                <a:satMod val="180000"/>
              </a:schemeClr>
            </a:gs>
            <a:gs pos="50000">
              <a:schemeClr val="accent3">
                <a:hueOff val="11624607"/>
                <a:satOff val="-37145"/>
                <a:lumOff val="-9412"/>
                <a:alphaOff val="0"/>
                <a:shade val="45000"/>
                <a:satMod val="170000"/>
              </a:schemeClr>
            </a:gs>
            <a:gs pos="70000">
              <a:schemeClr val="accent3">
                <a:hueOff val="11624607"/>
                <a:satOff val="-37145"/>
                <a:lumOff val="-9412"/>
                <a:alphaOff val="0"/>
                <a:tint val="99000"/>
                <a:shade val="65000"/>
                <a:satMod val="155000"/>
              </a:schemeClr>
            </a:gs>
            <a:gs pos="100000">
              <a:schemeClr val="accent3">
                <a:hueOff val="11624607"/>
                <a:satOff val="-37145"/>
                <a:lumOff val="-9412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“</a:t>
          </a:r>
          <a:r>
            <a:rPr lang="zh-CN" sz="2400" kern="1200" dirty="0" smtClean="0"/>
            <a:t>四川科技扶贫在线</a:t>
          </a:r>
          <a:r>
            <a:rPr lang="en-US" sz="2400" kern="1200" dirty="0" smtClean="0"/>
            <a:t>”</a:t>
          </a:r>
          <a:endParaRPr lang="zh-CN" altLang="en-US" sz="2400" kern="1200" dirty="0"/>
        </a:p>
      </dsp:txBody>
      <dsp:txXfrm>
        <a:off x="2105910" y="980332"/>
        <a:ext cx="1393100" cy="1348807"/>
      </dsp:txXfrm>
    </dsp:sp>
    <dsp:sp modelId="{29A88EBE-E8CA-45C7-B5D9-2576B3FFAFA0}">
      <dsp:nvSpPr>
        <dsp:cNvPr id="0" name=""/>
        <dsp:cNvSpPr/>
      </dsp:nvSpPr>
      <dsp:spPr>
        <a:xfrm>
          <a:off x="4194516" y="931979"/>
          <a:ext cx="3361225" cy="4279848"/>
        </a:xfrm>
        <a:prstGeom prst="circularArrow">
          <a:avLst>
            <a:gd name="adj1" fmla="val 4878"/>
            <a:gd name="adj2" fmla="val 312630"/>
            <a:gd name="adj3" fmla="val 3196905"/>
            <a:gd name="adj4" fmla="val 15149077"/>
            <a:gd name="adj5" fmla="val 5691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2C1617CF-3696-46CA-9AF1-CCFAD3B7F28B}">
      <dsp:nvSpPr>
        <dsp:cNvPr id="0" name=""/>
        <dsp:cNvSpPr/>
      </dsp:nvSpPr>
      <dsp:spPr>
        <a:xfrm>
          <a:off x="1079918" y="216011"/>
          <a:ext cx="2541414" cy="2541414"/>
        </a:xfrm>
        <a:prstGeom prst="leftCircularArrow">
          <a:avLst>
            <a:gd name="adj1" fmla="val 6452"/>
            <a:gd name="adj2" fmla="val 429999"/>
            <a:gd name="adj3" fmla="val 10489124"/>
            <a:gd name="adj4" fmla="val 14837806"/>
            <a:gd name="adj5" fmla="val 7527"/>
          </a:avLst>
        </a:prstGeom>
        <a:solidFill>
          <a:schemeClr val="accent3">
            <a:hueOff val="11624607"/>
            <a:satOff val="-37145"/>
            <a:lumOff val="-9412"/>
            <a:alphaOff val="0"/>
          </a:schemeClr>
        </a:soli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A4A9A27-C4A6-4D97-8972-E532B85CBA84}">
      <dsp:nvSpPr>
        <dsp:cNvPr id="0" name=""/>
        <dsp:cNvSpPr/>
      </dsp:nvSpPr>
      <dsp:spPr>
        <a:xfrm>
          <a:off x="6877322" y="1444005"/>
          <a:ext cx="228216" cy="277559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775597"/>
              </a:lnTo>
              <a:lnTo>
                <a:pt x="228216" y="2775597"/>
              </a:lnTo>
            </a:path>
          </a:pathLst>
        </a:custGeom>
        <a:noFill/>
        <a:ln w="55000" cap="flat" cmpd="thickThin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1C0C08F-64B7-4EEE-8866-24BCBF057C51}">
      <dsp:nvSpPr>
        <dsp:cNvPr id="0" name=""/>
        <dsp:cNvSpPr/>
      </dsp:nvSpPr>
      <dsp:spPr>
        <a:xfrm>
          <a:off x="6877322" y="1444005"/>
          <a:ext cx="228216" cy="231370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313707"/>
              </a:lnTo>
              <a:lnTo>
                <a:pt x="228216" y="2313707"/>
              </a:lnTo>
            </a:path>
          </a:pathLst>
        </a:custGeom>
        <a:noFill/>
        <a:ln w="55000" cap="flat" cmpd="thickThin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50B5E34-CCCA-4904-A311-E7730E47FBEF}">
      <dsp:nvSpPr>
        <dsp:cNvPr id="0" name=""/>
        <dsp:cNvSpPr/>
      </dsp:nvSpPr>
      <dsp:spPr>
        <a:xfrm>
          <a:off x="6877322" y="1444005"/>
          <a:ext cx="228216" cy="185076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850769"/>
              </a:lnTo>
              <a:lnTo>
                <a:pt x="228216" y="1850769"/>
              </a:lnTo>
            </a:path>
          </a:pathLst>
        </a:custGeom>
        <a:noFill/>
        <a:ln w="55000" cap="flat" cmpd="thickThin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743AC81-DD48-4DAE-903D-752401120D13}">
      <dsp:nvSpPr>
        <dsp:cNvPr id="0" name=""/>
        <dsp:cNvSpPr/>
      </dsp:nvSpPr>
      <dsp:spPr>
        <a:xfrm>
          <a:off x="6877322" y="1444005"/>
          <a:ext cx="228216" cy="138783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387830"/>
              </a:lnTo>
              <a:lnTo>
                <a:pt x="228216" y="1387830"/>
              </a:lnTo>
            </a:path>
          </a:pathLst>
        </a:custGeom>
        <a:noFill/>
        <a:ln w="55000" cap="flat" cmpd="thickThin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23E7FD2-0971-4468-B8E2-A278103203E1}">
      <dsp:nvSpPr>
        <dsp:cNvPr id="0" name=""/>
        <dsp:cNvSpPr/>
      </dsp:nvSpPr>
      <dsp:spPr>
        <a:xfrm>
          <a:off x="6877322" y="1444005"/>
          <a:ext cx="228216" cy="92489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24892"/>
              </a:lnTo>
              <a:lnTo>
                <a:pt x="228216" y="924892"/>
              </a:lnTo>
            </a:path>
          </a:pathLst>
        </a:custGeom>
        <a:noFill/>
        <a:ln w="55000" cap="flat" cmpd="thickThin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3D77F00-35ED-4653-ABAA-37B3171B7E4D}">
      <dsp:nvSpPr>
        <dsp:cNvPr id="0" name=""/>
        <dsp:cNvSpPr/>
      </dsp:nvSpPr>
      <dsp:spPr>
        <a:xfrm>
          <a:off x="6877322" y="1444005"/>
          <a:ext cx="228216" cy="46244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62449"/>
              </a:lnTo>
              <a:lnTo>
                <a:pt x="228216" y="462449"/>
              </a:lnTo>
            </a:path>
          </a:pathLst>
        </a:custGeom>
        <a:noFill/>
        <a:ln w="55000" cap="flat" cmpd="thickThin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F753449-CF46-4BF7-BEF7-70F9610E5CFA}">
      <dsp:nvSpPr>
        <dsp:cNvPr id="0" name=""/>
        <dsp:cNvSpPr/>
      </dsp:nvSpPr>
      <dsp:spPr>
        <a:xfrm>
          <a:off x="4126932" y="752753"/>
          <a:ext cx="3358967" cy="39185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12832"/>
              </a:lnTo>
              <a:lnTo>
                <a:pt x="3358967" y="312832"/>
              </a:lnTo>
              <a:lnTo>
                <a:pt x="3358967" y="391853"/>
              </a:lnTo>
            </a:path>
          </a:pathLst>
        </a:custGeom>
        <a:noFill/>
        <a:ln w="55000" cap="flat" cmpd="thickThin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9A1D2D7-6F89-4349-83E1-45C93BA1F27E}">
      <dsp:nvSpPr>
        <dsp:cNvPr id="0" name=""/>
        <dsp:cNvSpPr/>
      </dsp:nvSpPr>
      <dsp:spPr>
        <a:xfrm>
          <a:off x="5197834" y="1444005"/>
          <a:ext cx="228216" cy="138882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388820"/>
              </a:lnTo>
              <a:lnTo>
                <a:pt x="228216" y="1388820"/>
              </a:lnTo>
            </a:path>
          </a:pathLst>
        </a:custGeom>
        <a:noFill/>
        <a:ln w="55000" cap="flat" cmpd="thickThin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AFEEACD-39B9-4846-AE71-377919369815}">
      <dsp:nvSpPr>
        <dsp:cNvPr id="0" name=""/>
        <dsp:cNvSpPr/>
      </dsp:nvSpPr>
      <dsp:spPr>
        <a:xfrm>
          <a:off x="5197834" y="1444005"/>
          <a:ext cx="228216" cy="92588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25882"/>
              </a:lnTo>
              <a:lnTo>
                <a:pt x="228216" y="925882"/>
              </a:lnTo>
            </a:path>
          </a:pathLst>
        </a:custGeom>
        <a:noFill/>
        <a:ln w="55000" cap="flat" cmpd="thickThin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B5CB2A4-86A2-42F1-9A68-2A3CF57AD3CE}">
      <dsp:nvSpPr>
        <dsp:cNvPr id="0" name=""/>
        <dsp:cNvSpPr/>
      </dsp:nvSpPr>
      <dsp:spPr>
        <a:xfrm>
          <a:off x="5197834" y="1444005"/>
          <a:ext cx="228216" cy="46294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62943"/>
              </a:lnTo>
              <a:lnTo>
                <a:pt x="228216" y="462943"/>
              </a:lnTo>
            </a:path>
          </a:pathLst>
        </a:custGeom>
        <a:noFill/>
        <a:ln w="55000" cap="flat" cmpd="thickThin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C06417C-8762-4DD1-B9AE-7AA6B55C8D70}">
      <dsp:nvSpPr>
        <dsp:cNvPr id="0" name=""/>
        <dsp:cNvSpPr/>
      </dsp:nvSpPr>
      <dsp:spPr>
        <a:xfrm>
          <a:off x="4126932" y="752753"/>
          <a:ext cx="1679480" cy="39185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12832"/>
              </a:lnTo>
              <a:lnTo>
                <a:pt x="1679480" y="312832"/>
              </a:lnTo>
              <a:lnTo>
                <a:pt x="1679480" y="391853"/>
              </a:lnTo>
            </a:path>
          </a:pathLst>
        </a:custGeom>
        <a:noFill/>
        <a:ln w="55000" cap="flat" cmpd="thickThin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EF17016-76C1-4BC7-9F03-37F4DB780657}">
      <dsp:nvSpPr>
        <dsp:cNvPr id="0" name=""/>
        <dsp:cNvSpPr/>
      </dsp:nvSpPr>
      <dsp:spPr>
        <a:xfrm>
          <a:off x="3518346" y="1444005"/>
          <a:ext cx="228216" cy="92588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25882"/>
              </a:lnTo>
              <a:lnTo>
                <a:pt x="228216" y="925882"/>
              </a:lnTo>
            </a:path>
          </a:pathLst>
        </a:custGeom>
        <a:noFill/>
        <a:ln w="55000" cap="flat" cmpd="thickThin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3DB1283-D041-4A9D-825F-637B622232D2}">
      <dsp:nvSpPr>
        <dsp:cNvPr id="0" name=""/>
        <dsp:cNvSpPr/>
      </dsp:nvSpPr>
      <dsp:spPr>
        <a:xfrm>
          <a:off x="3518346" y="1444005"/>
          <a:ext cx="228216" cy="46294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62943"/>
              </a:lnTo>
              <a:lnTo>
                <a:pt x="228216" y="462943"/>
              </a:lnTo>
            </a:path>
          </a:pathLst>
        </a:custGeom>
        <a:noFill/>
        <a:ln w="55000" cap="flat" cmpd="thickThin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E7091FF-517D-40BE-951A-13431310CE81}">
      <dsp:nvSpPr>
        <dsp:cNvPr id="0" name=""/>
        <dsp:cNvSpPr/>
      </dsp:nvSpPr>
      <dsp:spPr>
        <a:xfrm>
          <a:off x="4081205" y="752753"/>
          <a:ext cx="91440" cy="391853"/>
        </a:xfrm>
        <a:custGeom>
          <a:avLst/>
          <a:gdLst/>
          <a:ahLst/>
          <a:cxnLst/>
          <a:rect l="0" t="0" r="0" b="0"/>
          <a:pathLst>
            <a:path>
              <a:moveTo>
                <a:pt x="45727" y="0"/>
              </a:moveTo>
              <a:lnTo>
                <a:pt x="45727" y="312832"/>
              </a:lnTo>
              <a:lnTo>
                <a:pt x="45720" y="312832"/>
              </a:lnTo>
              <a:lnTo>
                <a:pt x="45720" y="391853"/>
              </a:lnTo>
            </a:path>
          </a:pathLst>
        </a:custGeom>
        <a:noFill/>
        <a:ln w="55000" cap="flat" cmpd="thickThin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FC5898C-0587-4CC2-8F4B-3E8FA386D17F}">
      <dsp:nvSpPr>
        <dsp:cNvPr id="0" name=""/>
        <dsp:cNvSpPr/>
      </dsp:nvSpPr>
      <dsp:spPr>
        <a:xfrm>
          <a:off x="1838859" y="1444005"/>
          <a:ext cx="228216" cy="217866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178662"/>
              </a:lnTo>
              <a:lnTo>
                <a:pt x="228216" y="2178662"/>
              </a:lnTo>
            </a:path>
          </a:pathLst>
        </a:custGeom>
        <a:noFill/>
        <a:ln w="55000" cap="flat" cmpd="thickThin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AAFFE18-5FA6-4EE5-BE86-8C57D1B1238D}">
      <dsp:nvSpPr>
        <dsp:cNvPr id="0" name=""/>
        <dsp:cNvSpPr/>
      </dsp:nvSpPr>
      <dsp:spPr>
        <a:xfrm>
          <a:off x="1838859" y="1444005"/>
          <a:ext cx="228216" cy="169852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698524"/>
              </a:lnTo>
              <a:lnTo>
                <a:pt x="228216" y="1698524"/>
              </a:lnTo>
            </a:path>
          </a:pathLst>
        </a:custGeom>
        <a:noFill/>
        <a:ln w="55000" cap="flat" cmpd="thickThin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457F939-0EDE-435C-B092-983A69C7F04A}">
      <dsp:nvSpPr>
        <dsp:cNvPr id="0" name=""/>
        <dsp:cNvSpPr/>
      </dsp:nvSpPr>
      <dsp:spPr>
        <a:xfrm>
          <a:off x="1838859" y="1444005"/>
          <a:ext cx="228216" cy="121838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18385"/>
              </a:lnTo>
              <a:lnTo>
                <a:pt x="228216" y="1218385"/>
              </a:lnTo>
            </a:path>
          </a:pathLst>
        </a:custGeom>
        <a:noFill/>
        <a:ln w="55000" cap="flat" cmpd="thickThin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E6A9805-59DF-41FA-8F17-589E3017DC08}">
      <dsp:nvSpPr>
        <dsp:cNvPr id="0" name=""/>
        <dsp:cNvSpPr/>
      </dsp:nvSpPr>
      <dsp:spPr>
        <a:xfrm>
          <a:off x="1838859" y="1444005"/>
          <a:ext cx="228216" cy="73824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38247"/>
              </a:lnTo>
              <a:lnTo>
                <a:pt x="228216" y="738247"/>
              </a:lnTo>
            </a:path>
          </a:pathLst>
        </a:custGeom>
        <a:noFill/>
        <a:ln w="55000" cap="flat" cmpd="thickThin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EB4B29D-4E1D-4A26-B11F-723F4F5FA9EF}">
      <dsp:nvSpPr>
        <dsp:cNvPr id="0" name=""/>
        <dsp:cNvSpPr/>
      </dsp:nvSpPr>
      <dsp:spPr>
        <a:xfrm>
          <a:off x="1838859" y="1444005"/>
          <a:ext cx="228216" cy="25810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58108"/>
              </a:lnTo>
              <a:lnTo>
                <a:pt x="228216" y="258108"/>
              </a:lnTo>
            </a:path>
          </a:pathLst>
        </a:custGeom>
        <a:noFill/>
        <a:ln w="55000" cap="flat" cmpd="thickThin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BE95A2A-756A-4FFA-B9B0-9269BD611B4A}">
      <dsp:nvSpPr>
        <dsp:cNvPr id="0" name=""/>
        <dsp:cNvSpPr/>
      </dsp:nvSpPr>
      <dsp:spPr>
        <a:xfrm>
          <a:off x="2447437" y="752753"/>
          <a:ext cx="1679495" cy="391853"/>
        </a:xfrm>
        <a:custGeom>
          <a:avLst/>
          <a:gdLst/>
          <a:ahLst/>
          <a:cxnLst/>
          <a:rect l="0" t="0" r="0" b="0"/>
          <a:pathLst>
            <a:path>
              <a:moveTo>
                <a:pt x="1679495" y="0"/>
              </a:moveTo>
              <a:lnTo>
                <a:pt x="1679495" y="312832"/>
              </a:lnTo>
              <a:lnTo>
                <a:pt x="0" y="312832"/>
              </a:lnTo>
              <a:lnTo>
                <a:pt x="0" y="391853"/>
              </a:lnTo>
            </a:path>
          </a:pathLst>
        </a:custGeom>
        <a:noFill/>
        <a:ln w="55000" cap="flat" cmpd="thickThin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095BA2A-A288-49C2-AF16-8F6929D9EF29}">
      <dsp:nvSpPr>
        <dsp:cNvPr id="0" name=""/>
        <dsp:cNvSpPr/>
      </dsp:nvSpPr>
      <dsp:spPr>
        <a:xfrm>
          <a:off x="159371" y="1444005"/>
          <a:ext cx="228216" cy="92588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25882"/>
              </a:lnTo>
              <a:lnTo>
                <a:pt x="228216" y="925882"/>
              </a:lnTo>
            </a:path>
          </a:pathLst>
        </a:custGeom>
        <a:noFill/>
        <a:ln w="55000" cap="flat" cmpd="thickThin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337A526-92CF-4297-BECA-63D0E9B2FBBF}">
      <dsp:nvSpPr>
        <dsp:cNvPr id="0" name=""/>
        <dsp:cNvSpPr/>
      </dsp:nvSpPr>
      <dsp:spPr>
        <a:xfrm>
          <a:off x="159371" y="1444005"/>
          <a:ext cx="228216" cy="46294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62943"/>
              </a:lnTo>
              <a:lnTo>
                <a:pt x="228216" y="462943"/>
              </a:lnTo>
            </a:path>
          </a:pathLst>
        </a:custGeom>
        <a:noFill/>
        <a:ln w="55000" cap="flat" cmpd="thickThin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837B4F1-BDDC-425D-B406-0064C5CCB7CE}">
      <dsp:nvSpPr>
        <dsp:cNvPr id="0" name=""/>
        <dsp:cNvSpPr/>
      </dsp:nvSpPr>
      <dsp:spPr>
        <a:xfrm>
          <a:off x="767949" y="752753"/>
          <a:ext cx="3358982" cy="391853"/>
        </a:xfrm>
        <a:custGeom>
          <a:avLst/>
          <a:gdLst/>
          <a:ahLst/>
          <a:cxnLst/>
          <a:rect l="0" t="0" r="0" b="0"/>
          <a:pathLst>
            <a:path>
              <a:moveTo>
                <a:pt x="3358982" y="0"/>
              </a:moveTo>
              <a:lnTo>
                <a:pt x="3358982" y="312832"/>
              </a:lnTo>
              <a:lnTo>
                <a:pt x="0" y="312832"/>
              </a:lnTo>
              <a:lnTo>
                <a:pt x="0" y="391853"/>
              </a:lnTo>
            </a:path>
          </a:pathLst>
        </a:custGeom>
        <a:noFill/>
        <a:ln w="55000" cap="flat" cmpd="thickThin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81C20CB-AA3F-4E99-93DA-70D70CCE0E15}">
      <dsp:nvSpPr>
        <dsp:cNvPr id="0" name=""/>
        <dsp:cNvSpPr/>
      </dsp:nvSpPr>
      <dsp:spPr>
        <a:xfrm>
          <a:off x="2740939" y="350186"/>
          <a:ext cx="2771985" cy="402566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4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400" b="1" kern="1200">
              <a:latin typeface="仿宋_GB2312" pitchFamily="49" charset="-122"/>
              <a:ea typeface="仿宋_GB2312" pitchFamily="49" charset="-122"/>
            </a:rPr>
            <a:t>四川科技扶贫在线</a:t>
          </a:r>
        </a:p>
      </dsp:txBody>
      <dsp:txXfrm>
        <a:off x="2740939" y="350186"/>
        <a:ext cx="2771985" cy="402566"/>
      </dsp:txXfrm>
    </dsp:sp>
    <dsp:sp modelId="{2258BC39-62BA-4049-9B10-F51D61CE28C9}">
      <dsp:nvSpPr>
        <dsp:cNvPr id="0" name=""/>
        <dsp:cNvSpPr/>
      </dsp:nvSpPr>
      <dsp:spPr>
        <a:xfrm>
          <a:off x="7226" y="1144606"/>
          <a:ext cx="1521445" cy="299398"/>
        </a:xfrm>
        <a:prstGeom prst="rect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6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6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800" b="1" kern="1200" dirty="0">
              <a:latin typeface="仿宋_GB2312" pitchFamily="49" charset="-122"/>
              <a:ea typeface="仿宋_GB2312" pitchFamily="49" charset="-122"/>
            </a:rPr>
            <a:t>专家服务</a:t>
          </a:r>
        </a:p>
      </dsp:txBody>
      <dsp:txXfrm>
        <a:off x="7226" y="1144606"/>
        <a:ext cx="1521445" cy="299398"/>
      </dsp:txXfrm>
    </dsp:sp>
    <dsp:sp modelId="{FD8F7F56-DEF3-469D-A884-3E66FEC45C90}">
      <dsp:nvSpPr>
        <dsp:cNvPr id="0" name=""/>
        <dsp:cNvSpPr/>
      </dsp:nvSpPr>
      <dsp:spPr>
        <a:xfrm>
          <a:off x="387588" y="1754501"/>
          <a:ext cx="1077069" cy="304896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1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800" b="1" kern="1200">
              <a:latin typeface="仿宋_GB2312" pitchFamily="49" charset="-122"/>
              <a:ea typeface="仿宋_GB2312" pitchFamily="49" charset="-122"/>
            </a:rPr>
            <a:t>找专家</a:t>
          </a:r>
        </a:p>
      </dsp:txBody>
      <dsp:txXfrm>
        <a:off x="387588" y="1754501"/>
        <a:ext cx="1077069" cy="304896"/>
      </dsp:txXfrm>
    </dsp:sp>
    <dsp:sp modelId="{E1256E55-C99B-41B8-A87C-165BE3864279}">
      <dsp:nvSpPr>
        <dsp:cNvPr id="0" name=""/>
        <dsp:cNvSpPr/>
      </dsp:nvSpPr>
      <dsp:spPr>
        <a:xfrm>
          <a:off x="387588" y="2217439"/>
          <a:ext cx="1077069" cy="304896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1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800" b="1" kern="1200">
              <a:latin typeface="仿宋_GB2312" pitchFamily="49" charset="-122"/>
              <a:ea typeface="仿宋_GB2312" pitchFamily="49" charset="-122"/>
            </a:rPr>
            <a:t>报需求</a:t>
          </a:r>
        </a:p>
      </dsp:txBody>
      <dsp:txXfrm>
        <a:off x="387588" y="2217439"/>
        <a:ext cx="1077069" cy="304896"/>
      </dsp:txXfrm>
    </dsp:sp>
    <dsp:sp modelId="{7D69726D-9A11-485D-80F6-462755A39C1D}">
      <dsp:nvSpPr>
        <dsp:cNvPr id="0" name=""/>
        <dsp:cNvSpPr/>
      </dsp:nvSpPr>
      <dsp:spPr>
        <a:xfrm>
          <a:off x="1686714" y="1144606"/>
          <a:ext cx="1521445" cy="299398"/>
        </a:xfrm>
        <a:prstGeom prst="rect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6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6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800" b="1" kern="1200" dirty="0">
              <a:latin typeface="仿宋_GB2312" pitchFamily="49" charset="-122"/>
              <a:ea typeface="仿宋_GB2312" pitchFamily="49" charset="-122"/>
            </a:rPr>
            <a:t>技术供给</a:t>
          </a:r>
        </a:p>
      </dsp:txBody>
      <dsp:txXfrm>
        <a:off x="1686714" y="1144606"/>
        <a:ext cx="1521445" cy="299398"/>
      </dsp:txXfrm>
    </dsp:sp>
    <dsp:sp modelId="{75E8C2D8-E395-46F7-993C-8B7580391FDC}">
      <dsp:nvSpPr>
        <dsp:cNvPr id="0" name=""/>
        <dsp:cNvSpPr/>
      </dsp:nvSpPr>
      <dsp:spPr>
        <a:xfrm>
          <a:off x="2067075" y="1541065"/>
          <a:ext cx="1098563" cy="322096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1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800" b="1" kern="1200" dirty="0" smtClean="0">
              <a:latin typeface="仿宋_GB2312" pitchFamily="49" charset="-122"/>
              <a:ea typeface="仿宋_GB2312" pitchFamily="49" charset="-122"/>
            </a:rPr>
            <a:t>优良品种</a:t>
          </a:r>
          <a:endParaRPr lang="zh-CN" altLang="en-US" sz="1800" b="1" kern="1200" dirty="0">
            <a:latin typeface="仿宋_GB2312" pitchFamily="49" charset="-122"/>
            <a:ea typeface="仿宋_GB2312" pitchFamily="49" charset="-122"/>
          </a:endParaRPr>
        </a:p>
      </dsp:txBody>
      <dsp:txXfrm>
        <a:off x="2067075" y="1541065"/>
        <a:ext cx="1098563" cy="322096"/>
      </dsp:txXfrm>
    </dsp:sp>
    <dsp:sp modelId="{B2D34BEC-6574-4DA7-8194-C04212EA9790}">
      <dsp:nvSpPr>
        <dsp:cNvPr id="0" name=""/>
        <dsp:cNvSpPr/>
      </dsp:nvSpPr>
      <dsp:spPr>
        <a:xfrm>
          <a:off x="2067075" y="2021204"/>
          <a:ext cx="1098563" cy="322096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1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800" b="1" kern="1200" dirty="0" smtClean="0">
              <a:latin typeface="仿宋_GB2312" pitchFamily="49" charset="-122"/>
              <a:ea typeface="仿宋_GB2312" pitchFamily="49" charset="-122"/>
            </a:rPr>
            <a:t>种养技术</a:t>
          </a:r>
          <a:endParaRPr lang="zh-CN" altLang="en-US" sz="1800" b="1" kern="1200" dirty="0">
            <a:latin typeface="仿宋_GB2312" pitchFamily="49" charset="-122"/>
            <a:ea typeface="仿宋_GB2312" pitchFamily="49" charset="-122"/>
          </a:endParaRPr>
        </a:p>
      </dsp:txBody>
      <dsp:txXfrm>
        <a:off x="2067075" y="2021204"/>
        <a:ext cx="1098563" cy="322096"/>
      </dsp:txXfrm>
    </dsp:sp>
    <dsp:sp modelId="{0C1719E0-0E48-4DD2-9B8D-E352620A7FA4}">
      <dsp:nvSpPr>
        <dsp:cNvPr id="0" name=""/>
        <dsp:cNvSpPr/>
      </dsp:nvSpPr>
      <dsp:spPr>
        <a:xfrm>
          <a:off x="2067075" y="2501342"/>
          <a:ext cx="1098563" cy="322096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1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600" b="1" kern="1200" dirty="0" smtClean="0">
              <a:latin typeface="仿宋_GB2312" pitchFamily="49" charset="-122"/>
              <a:ea typeface="仿宋_GB2312" pitchFamily="49" charset="-122"/>
            </a:rPr>
            <a:t>农产品加工</a:t>
          </a:r>
          <a:endParaRPr lang="zh-CN" altLang="en-US" sz="1600" b="1" kern="1200" dirty="0">
            <a:latin typeface="仿宋_GB2312" pitchFamily="49" charset="-122"/>
            <a:ea typeface="仿宋_GB2312" pitchFamily="49" charset="-122"/>
          </a:endParaRPr>
        </a:p>
      </dsp:txBody>
      <dsp:txXfrm>
        <a:off x="2067075" y="2501342"/>
        <a:ext cx="1098563" cy="322096"/>
      </dsp:txXfrm>
    </dsp:sp>
    <dsp:sp modelId="{A89A4D58-1538-45AB-BD17-1B194C781BF5}">
      <dsp:nvSpPr>
        <dsp:cNvPr id="0" name=""/>
        <dsp:cNvSpPr/>
      </dsp:nvSpPr>
      <dsp:spPr>
        <a:xfrm>
          <a:off x="2067075" y="2981481"/>
          <a:ext cx="1098563" cy="322096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1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800" b="1" kern="1200" dirty="0" smtClean="0">
              <a:latin typeface="仿宋_GB2312" pitchFamily="49" charset="-122"/>
              <a:ea typeface="仿宋_GB2312" pitchFamily="49" charset="-122"/>
            </a:rPr>
            <a:t>储存保鲜</a:t>
          </a:r>
          <a:endParaRPr lang="zh-CN" altLang="en-US" sz="1800" b="1" kern="1200" dirty="0">
            <a:latin typeface="仿宋_GB2312" pitchFamily="49" charset="-122"/>
            <a:ea typeface="仿宋_GB2312" pitchFamily="49" charset="-122"/>
          </a:endParaRPr>
        </a:p>
      </dsp:txBody>
      <dsp:txXfrm>
        <a:off x="2067075" y="2981481"/>
        <a:ext cx="1098563" cy="322096"/>
      </dsp:txXfrm>
    </dsp:sp>
    <dsp:sp modelId="{B2B3C141-17C9-4DD7-9D2A-0436A56FAA4D}">
      <dsp:nvSpPr>
        <dsp:cNvPr id="0" name=""/>
        <dsp:cNvSpPr/>
      </dsp:nvSpPr>
      <dsp:spPr>
        <a:xfrm>
          <a:off x="2067075" y="3461619"/>
          <a:ext cx="1098563" cy="322096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1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800" b="1" kern="1200" dirty="0" smtClean="0">
              <a:latin typeface="仿宋_GB2312" pitchFamily="49" charset="-122"/>
              <a:ea typeface="仿宋_GB2312" pitchFamily="49" charset="-122"/>
            </a:rPr>
            <a:t>冷链物流</a:t>
          </a:r>
          <a:endParaRPr lang="zh-CN" altLang="en-US" sz="1800" b="1" kern="1200" dirty="0">
            <a:latin typeface="仿宋_GB2312" pitchFamily="49" charset="-122"/>
            <a:ea typeface="仿宋_GB2312" pitchFamily="49" charset="-122"/>
          </a:endParaRPr>
        </a:p>
      </dsp:txBody>
      <dsp:txXfrm>
        <a:off x="2067075" y="3461619"/>
        <a:ext cx="1098563" cy="322096"/>
      </dsp:txXfrm>
    </dsp:sp>
    <dsp:sp modelId="{DDD8A2D1-33FF-4358-8C41-D94E7441AF52}">
      <dsp:nvSpPr>
        <dsp:cNvPr id="0" name=""/>
        <dsp:cNvSpPr/>
      </dsp:nvSpPr>
      <dsp:spPr>
        <a:xfrm>
          <a:off x="3366202" y="1144606"/>
          <a:ext cx="1521445" cy="299398"/>
        </a:xfrm>
        <a:prstGeom prst="rect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6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6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800" b="1" kern="1200" dirty="0">
              <a:latin typeface="仿宋_GB2312" pitchFamily="49" charset="-122"/>
              <a:ea typeface="仿宋_GB2312" pitchFamily="49" charset="-122"/>
            </a:rPr>
            <a:t>产业信息</a:t>
          </a:r>
        </a:p>
      </dsp:txBody>
      <dsp:txXfrm>
        <a:off x="3366202" y="1144606"/>
        <a:ext cx="1521445" cy="299398"/>
      </dsp:txXfrm>
    </dsp:sp>
    <dsp:sp modelId="{C688AFBE-1B6F-486E-ABC7-B5026B52A6F2}">
      <dsp:nvSpPr>
        <dsp:cNvPr id="0" name=""/>
        <dsp:cNvSpPr/>
      </dsp:nvSpPr>
      <dsp:spPr>
        <a:xfrm>
          <a:off x="3746563" y="1754501"/>
          <a:ext cx="1334459" cy="304896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1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600" b="1" kern="1200" dirty="0" smtClean="0">
              <a:latin typeface="仿宋_GB2312" pitchFamily="49" charset="-122"/>
              <a:ea typeface="仿宋_GB2312" pitchFamily="49" charset="-122"/>
            </a:rPr>
            <a:t>宏观产业资讯</a:t>
          </a:r>
          <a:endParaRPr lang="zh-CN" altLang="en-US" sz="1600" b="1" kern="1200" dirty="0">
            <a:latin typeface="仿宋_GB2312" pitchFamily="49" charset="-122"/>
            <a:ea typeface="仿宋_GB2312" pitchFamily="49" charset="-122"/>
          </a:endParaRPr>
        </a:p>
      </dsp:txBody>
      <dsp:txXfrm>
        <a:off x="3746563" y="1754501"/>
        <a:ext cx="1334459" cy="304896"/>
      </dsp:txXfrm>
    </dsp:sp>
    <dsp:sp modelId="{F2419912-4083-4B9A-A97B-7A69C124AEEA}">
      <dsp:nvSpPr>
        <dsp:cNvPr id="0" name=""/>
        <dsp:cNvSpPr/>
      </dsp:nvSpPr>
      <dsp:spPr>
        <a:xfrm>
          <a:off x="3746563" y="2217439"/>
          <a:ext cx="1334173" cy="304896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1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600" b="1" kern="1200" dirty="0" smtClean="0">
              <a:latin typeface="仿宋_GB2312" pitchFamily="49" charset="-122"/>
              <a:ea typeface="仿宋_GB2312" pitchFamily="49" charset="-122"/>
            </a:rPr>
            <a:t>地方特色</a:t>
          </a:r>
          <a:r>
            <a:rPr lang="zh-CN" altLang="en-US" sz="1600" b="1" kern="1200" dirty="0">
              <a:latin typeface="仿宋_GB2312" pitchFamily="49" charset="-122"/>
              <a:ea typeface="仿宋_GB2312" pitchFamily="49" charset="-122"/>
            </a:rPr>
            <a:t>产业</a:t>
          </a:r>
        </a:p>
      </dsp:txBody>
      <dsp:txXfrm>
        <a:off x="3746563" y="2217439"/>
        <a:ext cx="1334173" cy="304896"/>
      </dsp:txXfrm>
    </dsp:sp>
    <dsp:sp modelId="{0B400C58-866F-4EC3-A6F3-82123A0CA777}">
      <dsp:nvSpPr>
        <dsp:cNvPr id="0" name=""/>
        <dsp:cNvSpPr/>
      </dsp:nvSpPr>
      <dsp:spPr>
        <a:xfrm>
          <a:off x="5045689" y="1144606"/>
          <a:ext cx="1521445" cy="299398"/>
        </a:xfrm>
        <a:prstGeom prst="rect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6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6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800" b="1" kern="1200" dirty="0">
              <a:latin typeface="仿宋_GB2312" pitchFamily="49" charset="-122"/>
              <a:ea typeface="仿宋_GB2312" pitchFamily="49" charset="-122"/>
            </a:rPr>
            <a:t>供销对接</a:t>
          </a:r>
        </a:p>
      </dsp:txBody>
      <dsp:txXfrm>
        <a:off x="5045689" y="1144606"/>
        <a:ext cx="1521445" cy="299398"/>
      </dsp:txXfrm>
    </dsp:sp>
    <dsp:sp modelId="{DA374275-4ECB-48AF-9331-C2FFA04901C6}">
      <dsp:nvSpPr>
        <dsp:cNvPr id="0" name=""/>
        <dsp:cNvSpPr/>
      </dsp:nvSpPr>
      <dsp:spPr>
        <a:xfrm>
          <a:off x="5426051" y="1754501"/>
          <a:ext cx="1283623" cy="304896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1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600" b="1" kern="1200" dirty="0">
              <a:latin typeface="仿宋_GB2312" pitchFamily="49" charset="-122"/>
              <a:ea typeface="仿宋_GB2312" pitchFamily="49" charset="-122"/>
            </a:rPr>
            <a:t>农产品销售</a:t>
          </a:r>
        </a:p>
      </dsp:txBody>
      <dsp:txXfrm>
        <a:off x="5426051" y="1754501"/>
        <a:ext cx="1283623" cy="304896"/>
      </dsp:txXfrm>
    </dsp:sp>
    <dsp:sp modelId="{DEE17DA8-5D85-447D-92F8-AA990BB52382}">
      <dsp:nvSpPr>
        <dsp:cNvPr id="0" name=""/>
        <dsp:cNvSpPr/>
      </dsp:nvSpPr>
      <dsp:spPr>
        <a:xfrm>
          <a:off x="5426051" y="2217439"/>
          <a:ext cx="1283623" cy="304896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1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600" b="1" kern="1200" dirty="0">
              <a:latin typeface="仿宋_GB2312" pitchFamily="49" charset="-122"/>
              <a:ea typeface="仿宋_GB2312" pitchFamily="49" charset="-122"/>
            </a:rPr>
            <a:t>生产资料供应</a:t>
          </a:r>
        </a:p>
      </dsp:txBody>
      <dsp:txXfrm>
        <a:off x="5426051" y="2217439"/>
        <a:ext cx="1283623" cy="304896"/>
      </dsp:txXfrm>
    </dsp:sp>
    <dsp:sp modelId="{64AA1CCD-FE27-453F-84E4-533EABD9F2AB}">
      <dsp:nvSpPr>
        <dsp:cNvPr id="0" name=""/>
        <dsp:cNvSpPr/>
      </dsp:nvSpPr>
      <dsp:spPr>
        <a:xfrm>
          <a:off x="5426051" y="2680377"/>
          <a:ext cx="1283623" cy="304896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1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600" b="1" kern="1200">
              <a:latin typeface="仿宋_GB2312" pitchFamily="49" charset="-122"/>
              <a:ea typeface="仿宋_GB2312" pitchFamily="49" charset="-122"/>
            </a:rPr>
            <a:t>生活物资供应</a:t>
          </a:r>
        </a:p>
      </dsp:txBody>
      <dsp:txXfrm>
        <a:off x="5426051" y="2680377"/>
        <a:ext cx="1283623" cy="304896"/>
      </dsp:txXfrm>
    </dsp:sp>
    <dsp:sp modelId="{9AEA7174-1A38-4C1F-9085-65A80D2FDDC0}">
      <dsp:nvSpPr>
        <dsp:cNvPr id="0" name=""/>
        <dsp:cNvSpPr/>
      </dsp:nvSpPr>
      <dsp:spPr>
        <a:xfrm>
          <a:off x="6725177" y="1144606"/>
          <a:ext cx="1521445" cy="299398"/>
        </a:xfrm>
        <a:prstGeom prst="rect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6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6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800" b="1" kern="1200" dirty="0">
              <a:latin typeface="仿宋_GB2312" pitchFamily="49" charset="-122"/>
              <a:ea typeface="仿宋_GB2312" pitchFamily="49" charset="-122"/>
            </a:rPr>
            <a:t>管理中心</a:t>
          </a:r>
        </a:p>
      </dsp:txBody>
      <dsp:txXfrm>
        <a:off x="6725177" y="1144606"/>
        <a:ext cx="1521445" cy="299398"/>
      </dsp:txXfrm>
    </dsp:sp>
    <dsp:sp modelId="{BC622B43-2DFD-4220-816F-34A9E8751C6C}">
      <dsp:nvSpPr>
        <dsp:cNvPr id="0" name=""/>
        <dsp:cNvSpPr/>
      </dsp:nvSpPr>
      <dsp:spPr>
        <a:xfrm>
          <a:off x="7105539" y="1754501"/>
          <a:ext cx="1464693" cy="303906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1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800" b="1" kern="1200" dirty="0">
              <a:latin typeface="仿宋_GB2312" pitchFamily="49" charset="-122"/>
              <a:ea typeface="仿宋_GB2312" pitchFamily="49" charset="-122"/>
            </a:rPr>
            <a:t>用户管理</a:t>
          </a:r>
        </a:p>
      </dsp:txBody>
      <dsp:txXfrm>
        <a:off x="7105539" y="1754501"/>
        <a:ext cx="1464693" cy="303906"/>
      </dsp:txXfrm>
    </dsp:sp>
    <dsp:sp modelId="{23A8535C-790A-4FC0-8CB0-D5D92FB66EEA}">
      <dsp:nvSpPr>
        <dsp:cNvPr id="0" name=""/>
        <dsp:cNvSpPr/>
      </dsp:nvSpPr>
      <dsp:spPr>
        <a:xfrm>
          <a:off x="7105539" y="2216449"/>
          <a:ext cx="1464814" cy="304896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1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800" b="1" kern="1200">
              <a:latin typeface="仿宋_GB2312" pitchFamily="49" charset="-122"/>
              <a:ea typeface="仿宋_GB2312" pitchFamily="49" charset="-122"/>
            </a:rPr>
            <a:t>新闻动态管理</a:t>
          </a:r>
        </a:p>
      </dsp:txBody>
      <dsp:txXfrm>
        <a:off x="7105539" y="2216449"/>
        <a:ext cx="1464814" cy="304896"/>
      </dsp:txXfrm>
    </dsp:sp>
    <dsp:sp modelId="{FDB381F4-11B6-4AB6-8161-03D430DBDDA2}">
      <dsp:nvSpPr>
        <dsp:cNvPr id="0" name=""/>
        <dsp:cNvSpPr/>
      </dsp:nvSpPr>
      <dsp:spPr>
        <a:xfrm>
          <a:off x="7105539" y="2679388"/>
          <a:ext cx="1464814" cy="304896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1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800" b="1" kern="1200">
              <a:latin typeface="仿宋_GB2312" pitchFamily="49" charset="-122"/>
              <a:ea typeface="仿宋_GB2312" pitchFamily="49" charset="-122"/>
            </a:rPr>
            <a:t>精准脱贫管理</a:t>
          </a:r>
        </a:p>
      </dsp:txBody>
      <dsp:txXfrm>
        <a:off x="7105539" y="2679388"/>
        <a:ext cx="1464814" cy="304896"/>
      </dsp:txXfrm>
    </dsp:sp>
    <dsp:sp modelId="{E90A69F7-DC95-46E5-AEEE-D81180ADA0C4}">
      <dsp:nvSpPr>
        <dsp:cNvPr id="0" name=""/>
        <dsp:cNvSpPr/>
      </dsp:nvSpPr>
      <dsp:spPr>
        <a:xfrm>
          <a:off x="7105539" y="3142326"/>
          <a:ext cx="1464814" cy="304896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1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800" b="1" kern="1200">
              <a:latin typeface="仿宋_GB2312" pitchFamily="49" charset="-122"/>
              <a:ea typeface="仿宋_GB2312" pitchFamily="49" charset="-122"/>
            </a:rPr>
            <a:t>专家服务管理</a:t>
          </a:r>
        </a:p>
      </dsp:txBody>
      <dsp:txXfrm>
        <a:off x="7105539" y="3142326"/>
        <a:ext cx="1464814" cy="304896"/>
      </dsp:txXfrm>
    </dsp:sp>
    <dsp:sp modelId="{1CA397F7-E21C-4CE8-A94F-5AB6EC5D0551}">
      <dsp:nvSpPr>
        <dsp:cNvPr id="0" name=""/>
        <dsp:cNvSpPr/>
      </dsp:nvSpPr>
      <dsp:spPr>
        <a:xfrm>
          <a:off x="7105539" y="3605264"/>
          <a:ext cx="1464814" cy="304896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1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800" b="1" kern="1200">
              <a:latin typeface="仿宋_GB2312" pitchFamily="49" charset="-122"/>
              <a:ea typeface="仿宋_GB2312" pitchFamily="49" charset="-122"/>
            </a:rPr>
            <a:t>绩效考核管理</a:t>
          </a:r>
        </a:p>
      </dsp:txBody>
      <dsp:txXfrm>
        <a:off x="7105539" y="3605264"/>
        <a:ext cx="1464814" cy="304896"/>
      </dsp:txXfrm>
    </dsp:sp>
    <dsp:sp modelId="{3B173E88-EE20-4204-93A9-103E176A2078}">
      <dsp:nvSpPr>
        <dsp:cNvPr id="0" name=""/>
        <dsp:cNvSpPr/>
      </dsp:nvSpPr>
      <dsp:spPr>
        <a:xfrm>
          <a:off x="7105539" y="4068203"/>
          <a:ext cx="1459358" cy="302800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1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800" b="1" kern="1200">
              <a:latin typeface="仿宋_GB2312" pitchFamily="49" charset="-122"/>
              <a:ea typeface="仿宋_GB2312" pitchFamily="49" charset="-122"/>
            </a:rPr>
            <a:t>信息服务管理</a:t>
          </a:r>
        </a:p>
      </dsp:txBody>
      <dsp:txXfrm>
        <a:off x="7105539" y="4068203"/>
        <a:ext cx="1459358" cy="302800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8BA0482-8679-4C9B-B03D-90FEA6769C3B}">
      <dsp:nvSpPr>
        <dsp:cNvPr id="0" name=""/>
        <dsp:cNvSpPr/>
      </dsp:nvSpPr>
      <dsp:spPr>
        <a:xfrm>
          <a:off x="6090" y="783514"/>
          <a:ext cx="1119038" cy="559519"/>
        </a:xfrm>
        <a:prstGeom prst="roundRect">
          <a:avLst>
            <a:gd name="adj" fmla="val 10000"/>
          </a:avLst>
        </a:prstGeom>
        <a:solidFill>
          <a:srgbClr val="FF0000"/>
        </a:soli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800" kern="1200" dirty="0" smtClean="0"/>
            <a:t>专家服务</a:t>
          </a:r>
          <a:endParaRPr lang="zh-CN" altLang="en-US" sz="1800" kern="1200" dirty="0"/>
        </a:p>
      </dsp:txBody>
      <dsp:txXfrm>
        <a:off x="22478" y="799902"/>
        <a:ext cx="1086262" cy="526743"/>
      </dsp:txXfrm>
    </dsp:sp>
    <dsp:sp modelId="{1A54225A-0655-49A6-A264-929D9F90470A}">
      <dsp:nvSpPr>
        <dsp:cNvPr id="0" name=""/>
        <dsp:cNvSpPr/>
      </dsp:nvSpPr>
      <dsp:spPr>
        <a:xfrm rot="18770822">
          <a:off x="1019828" y="801413"/>
          <a:ext cx="658215" cy="41136"/>
        </a:xfrm>
        <a:custGeom>
          <a:avLst/>
          <a:gdLst/>
          <a:ahLst/>
          <a:cxnLst/>
          <a:rect l="0" t="0" r="0" b="0"/>
          <a:pathLst>
            <a:path>
              <a:moveTo>
                <a:pt x="0" y="20568"/>
              </a:moveTo>
              <a:lnTo>
                <a:pt x="658215" y="20568"/>
              </a:lnTo>
            </a:path>
          </a:pathLst>
        </a:custGeom>
        <a:noFill/>
        <a:ln w="55000" cap="flat" cmpd="thickThin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CN" altLang="en-US" sz="600" kern="1200"/>
        </a:p>
      </dsp:txBody>
      <dsp:txXfrm>
        <a:off x="1332481" y="805526"/>
        <a:ext cx="32910" cy="32910"/>
      </dsp:txXfrm>
    </dsp:sp>
    <dsp:sp modelId="{81FE0897-A0D7-4574-8DDD-402D941FAE80}">
      <dsp:nvSpPr>
        <dsp:cNvPr id="0" name=""/>
        <dsp:cNvSpPr/>
      </dsp:nvSpPr>
      <dsp:spPr>
        <a:xfrm>
          <a:off x="1572744" y="300929"/>
          <a:ext cx="1119038" cy="559519"/>
        </a:xfrm>
        <a:prstGeom prst="roundRect">
          <a:avLst>
            <a:gd name="adj" fmla="val 10000"/>
          </a:avLst>
        </a:prstGeom>
        <a:solidFill>
          <a:srgbClr val="00B0F0"/>
        </a:soli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800" kern="1200" dirty="0" smtClean="0"/>
            <a:t>找专家</a:t>
          </a:r>
          <a:endParaRPr lang="zh-CN" altLang="en-US" sz="1800" kern="1200" dirty="0"/>
        </a:p>
      </dsp:txBody>
      <dsp:txXfrm>
        <a:off x="1589132" y="317317"/>
        <a:ext cx="1086262" cy="526743"/>
      </dsp:txXfrm>
    </dsp:sp>
    <dsp:sp modelId="{C0CECFF6-1B4D-40FC-9C5E-118A904B713A}">
      <dsp:nvSpPr>
        <dsp:cNvPr id="0" name=""/>
        <dsp:cNvSpPr/>
      </dsp:nvSpPr>
      <dsp:spPr>
        <a:xfrm>
          <a:off x="2691782" y="560120"/>
          <a:ext cx="447615" cy="41136"/>
        </a:xfrm>
        <a:custGeom>
          <a:avLst/>
          <a:gdLst/>
          <a:ahLst/>
          <a:cxnLst/>
          <a:rect l="0" t="0" r="0" b="0"/>
          <a:pathLst>
            <a:path>
              <a:moveTo>
                <a:pt x="0" y="20568"/>
              </a:moveTo>
              <a:lnTo>
                <a:pt x="447615" y="20568"/>
              </a:lnTo>
            </a:path>
          </a:pathLst>
        </a:custGeom>
        <a:noFill/>
        <a:ln w="55000" cap="flat" cmpd="thickThin" algn="ctr">
          <a:solidFill>
            <a:schemeClr val="accent1"/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CN" altLang="en-US" sz="600" kern="1200"/>
        </a:p>
      </dsp:txBody>
      <dsp:txXfrm>
        <a:off x="2904399" y="569498"/>
        <a:ext cx="22380" cy="22380"/>
      </dsp:txXfrm>
    </dsp:sp>
    <dsp:sp modelId="{666801C0-142F-42D2-B7FA-B66AB054553F}">
      <dsp:nvSpPr>
        <dsp:cNvPr id="0" name=""/>
        <dsp:cNvSpPr/>
      </dsp:nvSpPr>
      <dsp:spPr>
        <a:xfrm>
          <a:off x="3139397" y="300929"/>
          <a:ext cx="1119038" cy="559519"/>
        </a:xfrm>
        <a:prstGeom prst="roundRect">
          <a:avLst>
            <a:gd name="adj" fmla="val 10000"/>
          </a:avLst>
        </a:prstGeom>
        <a:solidFill>
          <a:srgbClr val="00B0F0"/>
        </a:soli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800" kern="1200" dirty="0" smtClean="0"/>
            <a:t>产业领域</a:t>
          </a:r>
          <a:endParaRPr lang="zh-CN" altLang="en-US" sz="1800" kern="1200" dirty="0"/>
        </a:p>
      </dsp:txBody>
      <dsp:txXfrm>
        <a:off x="3155785" y="317317"/>
        <a:ext cx="1086262" cy="526743"/>
      </dsp:txXfrm>
    </dsp:sp>
    <dsp:sp modelId="{56E61D61-7E34-40B3-87CA-4EFAD4D106BB}">
      <dsp:nvSpPr>
        <dsp:cNvPr id="0" name=""/>
        <dsp:cNvSpPr/>
      </dsp:nvSpPr>
      <dsp:spPr>
        <a:xfrm>
          <a:off x="4258436" y="560120"/>
          <a:ext cx="447615" cy="41136"/>
        </a:xfrm>
        <a:custGeom>
          <a:avLst/>
          <a:gdLst/>
          <a:ahLst/>
          <a:cxnLst/>
          <a:rect l="0" t="0" r="0" b="0"/>
          <a:pathLst>
            <a:path>
              <a:moveTo>
                <a:pt x="0" y="20568"/>
              </a:moveTo>
              <a:lnTo>
                <a:pt x="447615" y="20568"/>
              </a:lnTo>
            </a:path>
          </a:pathLst>
        </a:custGeom>
        <a:noFill/>
        <a:ln w="55000" cap="flat" cmpd="thickThin" algn="ctr">
          <a:solidFill>
            <a:schemeClr val="accent1"/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CN" altLang="en-US" sz="600" kern="1200"/>
        </a:p>
      </dsp:txBody>
      <dsp:txXfrm>
        <a:off x="4471053" y="569498"/>
        <a:ext cx="22380" cy="22380"/>
      </dsp:txXfrm>
    </dsp:sp>
    <dsp:sp modelId="{C15AB28B-A259-4C2E-BFE4-9C2C898A1850}">
      <dsp:nvSpPr>
        <dsp:cNvPr id="0" name=""/>
        <dsp:cNvSpPr/>
      </dsp:nvSpPr>
      <dsp:spPr>
        <a:xfrm>
          <a:off x="4706051" y="300929"/>
          <a:ext cx="1119038" cy="559519"/>
        </a:xfrm>
        <a:prstGeom prst="roundRect">
          <a:avLst>
            <a:gd name="adj" fmla="val 10000"/>
          </a:avLst>
        </a:prstGeom>
        <a:solidFill>
          <a:srgbClr val="00B0F0"/>
        </a:soli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800" kern="1200" dirty="0" smtClean="0"/>
            <a:t>层次</a:t>
          </a:r>
          <a:endParaRPr lang="zh-CN" altLang="en-US" sz="1800" kern="1200" dirty="0"/>
        </a:p>
      </dsp:txBody>
      <dsp:txXfrm>
        <a:off x="4722439" y="317317"/>
        <a:ext cx="1086262" cy="526743"/>
      </dsp:txXfrm>
    </dsp:sp>
    <dsp:sp modelId="{507A5C4B-A800-4075-9093-9D6D626AA974}">
      <dsp:nvSpPr>
        <dsp:cNvPr id="0" name=""/>
        <dsp:cNvSpPr/>
      </dsp:nvSpPr>
      <dsp:spPr>
        <a:xfrm>
          <a:off x="5825090" y="560120"/>
          <a:ext cx="447615" cy="41136"/>
        </a:xfrm>
        <a:custGeom>
          <a:avLst/>
          <a:gdLst/>
          <a:ahLst/>
          <a:cxnLst/>
          <a:rect l="0" t="0" r="0" b="0"/>
          <a:pathLst>
            <a:path>
              <a:moveTo>
                <a:pt x="0" y="20568"/>
              </a:moveTo>
              <a:lnTo>
                <a:pt x="447615" y="20568"/>
              </a:lnTo>
            </a:path>
          </a:pathLst>
        </a:custGeom>
        <a:noFill/>
        <a:ln w="55000" cap="flat" cmpd="thickThin" algn="ctr">
          <a:solidFill>
            <a:schemeClr val="accent1"/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CN" altLang="en-US" sz="600" kern="1200"/>
        </a:p>
      </dsp:txBody>
      <dsp:txXfrm>
        <a:off x="6037707" y="569498"/>
        <a:ext cx="22380" cy="22380"/>
      </dsp:txXfrm>
    </dsp:sp>
    <dsp:sp modelId="{B2CDFDF2-2CF2-48FB-9BEA-14C8682BF67C}">
      <dsp:nvSpPr>
        <dsp:cNvPr id="0" name=""/>
        <dsp:cNvSpPr/>
      </dsp:nvSpPr>
      <dsp:spPr>
        <a:xfrm>
          <a:off x="6272705" y="300929"/>
          <a:ext cx="1119038" cy="559519"/>
        </a:xfrm>
        <a:prstGeom prst="roundRect">
          <a:avLst>
            <a:gd name="adj" fmla="val 10000"/>
          </a:avLst>
        </a:prstGeom>
        <a:solidFill>
          <a:srgbClr val="00B0F0"/>
        </a:soli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800" kern="1200" dirty="0" smtClean="0"/>
            <a:t>专家信息</a:t>
          </a:r>
          <a:endParaRPr lang="zh-CN" altLang="en-US" sz="1800" kern="1200" dirty="0"/>
        </a:p>
      </dsp:txBody>
      <dsp:txXfrm>
        <a:off x="6289093" y="317317"/>
        <a:ext cx="1086262" cy="526743"/>
      </dsp:txXfrm>
    </dsp:sp>
    <dsp:sp modelId="{BE0F659D-24F1-45DA-A0A8-1C6C8742CF73}">
      <dsp:nvSpPr>
        <dsp:cNvPr id="0" name=""/>
        <dsp:cNvSpPr/>
      </dsp:nvSpPr>
      <dsp:spPr>
        <a:xfrm>
          <a:off x="7391743" y="560120"/>
          <a:ext cx="447615" cy="41136"/>
        </a:xfrm>
        <a:custGeom>
          <a:avLst/>
          <a:gdLst/>
          <a:ahLst/>
          <a:cxnLst/>
          <a:rect l="0" t="0" r="0" b="0"/>
          <a:pathLst>
            <a:path>
              <a:moveTo>
                <a:pt x="0" y="20568"/>
              </a:moveTo>
              <a:lnTo>
                <a:pt x="447615" y="20568"/>
              </a:lnTo>
            </a:path>
          </a:pathLst>
        </a:custGeom>
        <a:noFill/>
        <a:ln w="55000" cap="flat" cmpd="thickThin" algn="ctr">
          <a:solidFill>
            <a:schemeClr val="accent1"/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CN" altLang="en-US" sz="600" kern="1200"/>
        </a:p>
      </dsp:txBody>
      <dsp:txXfrm>
        <a:off x="7604361" y="569498"/>
        <a:ext cx="22380" cy="22380"/>
      </dsp:txXfrm>
    </dsp:sp>
    <dsp:sp modelId="{102C2880-C0BC-470E-A30E-052FE23B3C98}">
      <dsp:nvSpPr>
        <dsp:cNvPr id="0" name=""/>
        <dsp:cNvSpPr/>
      </dsp:nvSpPr>
      <dsp:spPr>
        <a:xfrm>
          <a:off x="7839359" y="300929"/>
          <a:ext cx="1119038" cy="559519"/>
        </a:xfrm>
        <a:prstGeom prst="roundRect">
          <a:avLst>
            <a:gd name="adj" fmla="val 10000"/>
          </a:avLst>
        </a:prstGeom>
        <a:solidFill>
          <a:srgbClr val="00B0F0"/>
        </a:soli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800" kern="1200" dirty="0" smtClean="0"/>
            <a:t>提需求</a:t>
          </a:r>
          <a:endParaRPr lang="zh-CN" altLang="en-US" sz="1800" kern="1200" dirty="0"/>
        </a:p>
      </dsp:txBody>
      <dsp:txXfrm>
        <a:off x="7855747" y="317317"/>
        <a:ext cx="1086262" cy="526743"/>
      </dsp:txXfrm>
    </dsp:sp>
    <dsp:sp modelId="{5D7B0281-0A09-4CF1-9837-68435F187AF4}">
      <dsp:nvSpPr>
        <dsp:cNvPr id="0" name=""/>
        <dsp:cNvSpPr/>
      </dsp:nvSpPr>
      <dsp:spPr>
        <a:xfrm rot="2829178">
          <a:off x="1019828" y="1283998"/>
          <a:ext cx="658215" cy="41136"/>
        </a:xfrm>
        <a:custGeom>
          <a:avLst/>
          <a:gdLst/>
          <a:ahLst/>
          <a:cxnLst/>
          <a:rect l="0" t="0" r="0" b="0"/>
          <a:pathLst>
            <a:path>
              <a:moveTo>
                <a:pt x="0" y="20568"/>
              </a:moveTo>
              <a:lnTo>
                <a:pt x="658215" y="20568"/>
              </a:lnTo>
            </a:path>
          </a:pathLst>
        </a:custGeom>
        <a:noFill/>
        <a:ln w="55000" cap="flat" cmpd="thickThin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CN" altLang="en-US" sz="600" kern="1200"/>
        </a:p>
      </dsp:txBody>
      <dsp:txXfrm>
        <a:off x="1332481" y="1288111"/>
        <a:ext cx="32910" cy="32910"/>
      </dsp:txXfrm>
    </dsp:sp>
    <dsp:sp modelId="{D161F7E1-6F63-43FE-B0E8-BCDB6C76BC93}">
      <dsp:nvSpPr>
        <dsp:cNvPr id="0" name=""/>
        <dsp:cNvSpPr/>
      </dsp:nvSpPr>
      <dsp:spPr>
        <a:xfrm>
          <a:off x="1572744" y="1266099"/>
          <a:ext cx="1119038" cy="559519"/>
        </a:xfrm>
        <a:prstGeom prst="roundRect">
          <a:avLst>
            <a:gd name="adj" fmla="val 10000"/>
          </a:avLst>
        </a:prstGeom>
        <a:solidFill>
          <a:srgbClr val="00B050"/>
        </a:soli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800" kern="1200" dirty="0" smtClean="0"/>
            <a:t>提需求</a:t>
          </a:r>
          <a:endParaRPr lang="zh-CN" altLang="en-US" sz="1800" kern="1200" dirty="0"/>
        </a:p>
      </dsp:txBody>
      <dsp:txXfrm>
        <a:off x="1589132" y="1282487"/>
        <a:ext cx="1086262" cy="526743"/>
      </dsp:txXfrm>
    </dsp:sp>
    <dsp:sp modelId="{03F824D1-1141-4BC5-8A20-752E318F0FE8}">
      <dsp:nvSpPr>
        <dsp:cNvPr id="0" name=""/>
        <dsp:cNvSpPr/>
      </dsp:nvSpPr>
      <dsp:spPr>
        <a:xfrm rot="19457599">
          <a:off x="2639970" y="1364429"/>
          <a:ext cx="551239" cy="41136"/>
        </a:xfrm>
        <a:custGeom>
          <a:avLst/>
          <a:gdLst/>
          <a:ahLst/>
          <a:cxnLst/>
          <a:rect l="0" t="0" r="0" b="0"/>
          <a:pathLst>
            <a:path>
              <a:moveTo>
                <a:pt x="0" y="20568"/>
              </a:moveTo>
              <a:lnTo>
                <a:pt x="551239" y="20568"/>
              </a:lnTo>
            </a:path>
          </a:pathLst>
        </a:custGeom>
        <a:noFill/>
        <a:ln w="55000" cap="flat" cmpd="thickThin" algn="ctr">
          <a:solidFill>
            <a:schemeClr val="accent1"/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CN" altLang="en-US" sz="600" kern="1200"/>
        </a:p>
      </dsp:txBody>
      <dsp:txXfrm>
        <a:off x="2901809" y="1371216"/>
        <a:ext cx="27561" cy="27561"/>
      </dsp:txXfrm>
    </dsp:sp>
    <dsp:sp modelId="{24D4431A-DBE0-4222-A863-3BFC6B19E202}">
      <dsp:nvSpPr>
        <dsp:cNvPr id="0" name=""/>
        <dsp:cNvSpPr/>
      </dsp:nvSpPr>
      <dsp:spPr>
        <a:xfrm>
          <a:off x="3139397" y="944376"/>
          <a:ext cx="1119038" cy="559519"/>
        </a:xfrm>
        <a:prstGeom prst="roundRect">
          <a:avLst>
            <a:gd name="adj" fmla="val 10000"/>
          </a:avLst>
        </a:prstGeom>
        <a:solidFill>
          <a:srgbClr val="00B050"/>
        </a:soli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800" kern="1200" dirty="0" smtClean="0"/>
            <a:t>信息员</a:t>
          </a:r>
          <a:endParaRPr lang="zh-CN" altLang="en-US" sz="1800" kern="1200" dirty="0"/>
        </a:p>
      </dsp:txBody>
      <dsp:txXfrm>
        <a:off x="3155785" y="960764"/>
        <a:ext cx="1086262" cy="526743"/>
      </dsp:txXfrm>
    </dsp:sp>
    <dsp:sp modelId="{4FC39225-E434-40EC-8798-5D4C50A5F7AF}">
      <dsp:nvSpPr>
        <dsp:cNvPr id="0" name=""/>
        <dsp:cNvSpPr/>
      </dsp:nvSpPr>
      <dsp:spPr>
        <a:xfrm>
          <a:off x="4258436" y="1203567"/>
          <a:ext cx="447615" cy="41136"/>
        </a:xfrm>
        <a:custGeom>
          <a:avLst/>
          <a:gdLst/>
          <a:ahLst/>
          <a:cxnLst/>
          <a:rect l="0" t="0" r="0" b="0"/>
          <a:pathLst>
            <a:path>
              <a:moveTo>
                <a:pt x="0" y="20568"/>
              </a:moveTo>
              <a:lnTo>
                <a:pt x="447615" y="20568"/>
              </a:lnTo>
            </a:path>
          </a:pathLst>
        </a:custGeom>
        <a:noFill/>
        <a:ln w="55000" cap="flat" cmpd="thickThin" algn="ctr">
          <a:solidFill>
            <a:schemeClr val="accent1"/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CN" altLang="en-US" sz="600" kern="1200"/>
        </a:p>
      </dsp:txBody>
      <dsp:txXfrm>
        <a:off x="4471053" y="1212945"/>
        <a:ext cx="22380" cy="22380"/>
      </dsp:txXfrm>
    </dsp:sp>
    <dsp:sp modelId="{AC3C8289-6442-4B78-B810-C7E9585ED62F}">
      <dsp:nvSpPr>
        <dsp:cNvPr id="0" name=""/>
        <dsp:cNvSpPr/>
      </dsp:nvSpPr>
      <dsp:spPr>
        <a:xfrm>
          <a:off x="4706051" y="944376"/>
          <a:ext cx="1892651" cy="559519"/>
        </a:xfrm>
        <a:prstGeom prst="roundRect">
          <a:avLst>
            <a:gd name="adj" fmla="val 10000"/>
          </a:avLst>
        </a:prstGeom>
        <a:solidFill>
          <a:srgbClr val="00B050"/>
        </a:soli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800" kern="1200" dirty="0" smtClean="0"/>
            <a:t>填写需求单</a:t>
          </a:r>
          <a:endParaRPr lang="zh-CN" altLang="en-US" sz="1800" kern="1200" dirty="0"/>
        </a:p>
      </dsp:txBody>
      <dsp:txXfrm>
        <a:off x="4722439" y="960764"/>
        <a:ext cx="1859875" cy="526743"/>
      </dsp:txXfrm>
    </dsp:sp>
    <dsp:sp modelId="{18656E61-60BE-455D-A4A6-A0080775B7DF}">
      <dsp:nvSpPr>
        <dsp:cNvPr id="0" name=""/>
        <dsp:cNvSpPr/>
      </dsp:nvSpPr>
      <dsp:spPr>
        <a:xfrm rot="2142401">
          <a:off x="2639970" y="1686153"/>
          <a:ext cx="551239" cy="41136"/>
        </a:xfrm>
        <a:custGeom>
          <a:avLst/>
          <a:gdLst/>
          <a:ahLst/>
          <a:cxnLst/>
          <a:rect l="0" t="0" r="0" b="0"/>
          <a:pathLst>
            <a:path>
              <a:moveTo>
                <a:pt x="0" y="20568"/>
              </a:moveTo>
              <a:lnTo>
                <a:pt x="551239" y="20568"/>
              </a:lnTo>
            </a:path>
          </a:pathLst>
        </a:custGeom>
        <a:noFill/>
        <a:ln w="55000" cap="flat" cmpd="thickThin" algn="ctr">
          <a:solidFill>
            <a:schemeClr val="accent1"/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CN" altLang="en-US" sz="600" kern="1200"/>
        </a:p>
      </dsp:txBody>
      <dsp:txXfrm>
        <a:off x="2901809" y="1692940"/>
        <a:ext cx="27561" cy="27561"/>
      </dsp:txXfrm>
    </dsp:sp>
    <dsp:sp modelId="{3E399FF3-F92D-424B-AA8F-A56F43C0BD83}">
      <dsp:nvSpPr>
        <dsp:cNvPr id="0" name=""/>
        <dsp:cNvSpPr/>
      </dsp:nvSpPr>
      <dsp:spPr>
        <a:xfrm>
          <a:off x="3139397" y="1587823"/>
          <a:ext cx="1119038" cy="559519"/>
        </a:xfrm>
        <a:prstGeom prst="roundRect">
          <a:avLst>
            <a:gd name="adj" fmla="val 10000"/>
          </a:avLst>
        </a:prstGeom>
        <a:solidFill>
          <a:srgbClr val="00B050"/>
        </a:soli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800" kern="1200" dirty="0" smtClean="0"/>
            <a:t>个人用户</a:t>
          </a:r>
          <a:endParaRPr lang="zh-CN" altLang="en-US" sz="1800" kern="1200" dirty="0"/>
        </a:p>
      </dsp:txBody>
      <dsp:txXfrm>
        <a:off x="3155785" y="1604211"/>
        <a:ext cx="1086262" cy="526743"/>
      </dsp:txXfrm>
    </dsp:sp>
    <dsp:sp modelId="{C7B2188E-38F5-4271-98EE-9732CA9C94BC}">
      <dsp:nvSpPr>
        <dsp:cNvPr id="0" name=""/>
        <dsp:cNvSpPr/>
      </dsp:nvSpPr>
      <dsp:spPr>
        <a:xfrm>
          <a:off x="4258436" y="1847014"/>
          <a:ext cx="447615" cy="41136"/>
        </a:xfrm>
        <a:custGeom>
          <a:avLst/>
          <a:gdLst/>
          <a:ahLst/>
          <a:cxnLst/>
          <a:rect l="0" t="0" r="0" b="0"/>
          <a:pathLst>
            <a:path>
              <a:moveTo>
                <a:pt x="0" y="20568"/>
              </a:moveTo>
              <a:lnTo>
                <a:pt x="447615" y="20568"/>
              </a:lnTo>
            </a:path>
          </a:pathLst>
        </a:custGeom>
        <a:noFill/>
        <a:ln w="55000" cap="flat" cmpd="thickThin" algn="ctr">
          <a:solidFill>
            <a:schemeClr val="accent1"/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CN" altLang="en-US" sz="600" kern="1200"/>
        </a:p>
      </dsp:txBody>
      <dsp:txXfrm>
        <a:off x="4471053" y="1856392"/>
        <a:ext cx="22380" cy="22380"/>
      </dsp:txXfrm>
    </dsp:sp>
    <dsp:sp modelId="{F178C799-14E5-41BA-BDD4-6DA6851C779C}">
      <dsp:nvSpPr>
        <dsp:cNvPr id="0" name=""/>
        <dsp:cNvSpPr/>
      </dsp:nvSpPr>
      <dsp:spPr>
        <a:xfrm>
          <a:off x="4706051" y="1587823"/>
          <a:ext cx="1460233" cy="559519"/>
        </a:xfrm>
        <a:prstGeom prst="roundRect">
          <a:avLst>
            <a:gd name="adj" fmla="val 10000"/>
          </a:avLst>
        </a:prstGeom>
        <a:solidFill>
          <a:srgbClr val="00B050"/>
        </a:soli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800" kern="1200" dirty="0" smtClean="0"/>
            <a:t>新用户注册</a:t>
          </a:r>
          <a:endParaRPr lang="zh-CN" altLang="en-US" sz="1800" kern="1200" dirty="0"/>
        </a:p>
      </dsp:txBody>
      <dsp:txXfrm>
        <a:off x="4722439" y="1604211"/>
        <a:ext cx="1427457" cy="526743"/>
      </dsp:txXfrm>
    </dsp:sp>
    <dsp:sp modelId="{14EADC8C-E3BB-4497-9383-AA3EEC461AC2}">
      <dsp:nvSpPr>
        <dsp:cNvPr id="0" name=""/>
        <dsp:cNvSpPr/>
      </dsp:nvSpPr>
      <dsp:spPr>
        <a:xfrm>
          <a:off x="6166284" y="1847014"/>
          <a:ext cx="447615" cy="41136"/>
        </a:xfrm>
        <a:custGeom>
          <a:avLst/>
          <a:gdLst/>
          <a:ahLst/>
          <a:cxnLst/>
          <a:rect l="0" t="0" r="0" b="0"/>
          <a:pathLst>
            <a:path>
              <a:moveTo>
                <a:pt x="0" y="20568"/>
              </a:moveTo>
              <a:lnTo>
                <a:pt x="447615" y="20568"/>
              </a:lnTo>
            </a:path>
          </a:pathLst>
        </a:custGeom>
        <a:noFill/>
        <a:ln w="55000" cap="flat" cmpd="thickThin" algn="ctr">
          <a:solidFill>
            <a:schemeClr val="accent1"/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CN" altLang="en-US" sz="600" kern="1200"/>
        </a:p>
      </dsp:txBody>
      <dsp:txXfrm>
        <a:off x="6378902" y="1856392"/>
        <a:ext cx="22380" cy="22380"/>
      </dsp:txXfrm>
    </dsp:sp>
    <dsp:sp modelId="{DB1AE943-884A-46B4-9EAB-DD85680CEFB8}">
      <dsp:nvSpPr>
        <dsp:cNvPr id="0" name=""/>
        <dsp:cNvSpPr/>
      </dsp:nvSpPr>
      <dsp:spPr>
        <a:xfrm>
          <a:off x="6613900" y="1587823"/>
          <a:ext cx="1536249" cy="559519"/>
        </a:xfrm>
        <a:prstGeom prst="roundRect">
          <a:avLst>
            <a:gd name="adj" fmla="val 10000"/>
          </a:avLst>
        </a:prstGeom>
        <a:solidFill>
          <a:srgbClr val="00B050"/>
        </a:soli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800" kern="1200" dirty="0" smtClean="0"/>
            <a:t>填写需求单</a:t>
          </a:r>
          <a:endParaRPr lang="zh-CN" altLang="en-US" sz="1800" kern="1200" dirty="0"/>
        </a:p>
      </dsp:txBody>
      <dsp:txXfrm>
        <a:off x="6630288" y="1604211"/>
        <a:ext cx="1503473" cy="526743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ED2E762-86F0-407D-89A9-3A6A93BFC371}">
      <dsp:nvSpPr>
        <dsp:cNvPr id="0" name=""/>
        <dsp:cNvSpPr/>
      </dsp:nvSpPr>
      <dsp:spPr>
        <a:xfrm>
          <a:off x="3943759" y="2032000"/>
          <a:ext cx="358303" cy="154070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79151" y="0"/>
              </a:lnTo>
              <a:lnTo>
                <a:pt x="179151" y="1540705"/>
              </a:lnTo>
              <a:lnTo>
                <a:pt x="358303" y="1540705"/>
              </a:lnTo>
            </a:path>
          </a:pathLst>
        </a:custGeom>
        <a:noFill/>
        <a:ln w="55000" cap="flat" cmpd="thickThin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CC7E530-502D-4C1F-912E-7742423B10BC}">
      <dsp:nvSpPr>
        <dsp:cNvPr id="0" name=""/>
        <dsp:cNvSpPr/>
      </dsp:nvSpPr>
      <dsp:spPr>
        <a:xfrm>
          <a:off x="3943759" y="2032000"/>
          <a:ext cx="358303" cy="77035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79151" y="0"/>
              </a:lnTo>
              <a:lnTo>
                <a:pt x="179151" y="770352"/>
              </a:lnTo>
              <a:lnTo>
                <a:pt x="358303" y="770352"/>
              </a:lnTo>
            </a:path>
          </a:pathLst>
        </a:custGeom>
        <a:noFill/>
        <a:ln w="55000" cap="flat" cmpd="thickThin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7FDE676-0EC3-4990-AD27-D07E737C7EE7}">
      <dsp:nvSpPr>
        <dsp:cNvPr id="0" name=""/>
        <dsp:cNvSpPr/>
      </dsp:nvSpPr>
      <dsp:spPr>
        <a:xfrm>
          <a:off x="3943759" y="1986280"/>
          <a:ext cx="358303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358303" y="45720"/>
              </a:lnTo>
            </a:path>
          </a:pathLst>
        </a:custGeom>
        <a:noFill/>
        <a:ln w="55000" cap="flat" cmpd="thickThin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7A6DD2B-CC78-4CEB-806B-E7B160083CE3}">
      <dsp:nvSpPr>
        <dsp:cNvPr id="0" name=""/>
        <dsp:cNvSpPr/>
      </dsp:nvSpPr>
      <dsp:spPr>
        <a:xfrm>
          <a:off x="3943759" y="1261647"/>
          <a:ext cx="358303" cy="770352"/>
        </a:xfrm>
        <a:custGeom>
          <a:avLst/>
          <a:gdLst/>
          <a:ahLst/>
          <a:cxnLst/>
          <a:rect l="0" t="0" r="0" b="0"/>
          <a:pathLst>
            <a:path>
              <a:moveTo>
                <a:pt x="0" y="770352"/>
              </a:moveTo>
              <a:lnTo>
                <a:pt x="179151" y="770352"/>
              </a:lnTo>
              <a:lnTo>
                <a:pt x="179151" y="0"/>
              </a:lnTo>
              <a:lnTo>
                <a:pt x="358303" y="0"/>
              </a:lnTo>
            </a:path>
          </a:pathLst>
        </a:custGeom>
        <a:noFill/>
        <a:ln w="55000" cap="flat" cmpd="thickThin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86A4644-5D93-4F18-8D0C-A1CF8298B6B1}">
      <dsp:nvSpPr>
        <dsp:cNvPr id="0" name=""/>
        <dsp:cNvSpPr/>
      </dsp:nvSpPr>
      <dsp:spPr>
        <a:xfrm>
          <a:off x="3943759" y="491294"/>
          <a:ext cx="358303" cy="1540705"/>
        </a:xfrm>
        <a:custGeom>
          <a:avLst/>
          <a:gdLst/>
          <a:ahLst/>
          <a:cxnLst/>
          <a:rect l="0" t="0" r="0" b="0"/>
          <a:pathLst>
            <a:path>
              <a:moveTo>
                <a:pt x="0" y="1540705"/>
              </a:moveTo>
              <a:lnTo>
                <a:pt x="179151" y="1540705"/>
              </a:lnTo>
              <a:lnTo>
                <a:pt x="179151" y="0"/>
              </a:lnTo>
              <a:lnTo>
                <a:pt x="358303" y="0"/>
              </a:lnTo>
            </a:path>
          </a:pathLst>
        </a:custGeom>
        <a:noFill/>
        <a:ln w="55000" cap="flat" cmpd="thickThin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B9AA29D-405F-4F52-A2A3-1D814716B072}">
      <dsp:nvSpPr>
        <dsp:cNvPr id="0" name=""/>
        <dsp:cNvSpPr/>
      </dsp:nvSpPr>
      <dsp:spPr>
        <a:xfrm>
          <a:off x="1793937" y="1986279"/>
          <a:ext cx="358303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358303" y="45720"/>
              </a:lnTo>
            </a:path>
          </a:pathLst>
        </a:custGeom>
        <a:noFill/>
        <a:ln w="55000" cap="flat" cmpd="thickThin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7B819D9-53A4-43AD-818F-5B46A130C603}">
      <dsp:nvSpPr>
        <dsp:cNvPr id="0" name=""/>
        <dsp:cNvSpPr/>
      </dsp:nvSpPr>
      <dsp:spPr>
        <a:xfrm>
          <a:off x="2418" y="1758793"/>
          <a:ext cx="1791518" cy="546413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1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145" tIns="17145" rIns="17145" bIns="17145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700" kern="1200" dirty="0" smtClean="0"/>
            <a:t>技术供给</a:t>
          </a:r>
          <a:endParaRPr lang="zh-CN" altLang="en-US" sz="2700" kern="1200" dirty="0"/>
        </a:p>
      </dsp:txBody>
      <dsp:txXfrm>
        <a:off x="2418" y="1758793"/>
        <a:ext cx="1791518" cy="546413"/>
      </dsp:txXfrm>
    </dsp:sp>
    <dsp:sp modelId="{F6307C3C-E439-4B14-A793-F2D646BEDAD1}">
      <dsp:nvSpPr>
        <dsp:cNvPr id="0" name=""/>
        <dsp:cNvSpPr/>
      </dsp:nvSpPr>
      <dsp:spPr>
        <a:xfrm>
          <a:off x="2152240" y="1758793"/>
          <a:ext cx="1791518" cy="546413"/>
        </a:xfrm>
        <a:prstGeom prst="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3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7145" tIns="17145" rIns="17145" bIns="17145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700" kern="1200" dirty="0" smtClean="0"/>
            <a:t>产业</a:t>
          </a:r>
          <a:endParaRPr lang="zh-CN" altLang="en-US" sz="2700" kern="1200" dirty="0"/>
        </a:p>
      </dsp:txBody>
      <dsp:txXfrm>
        <a:off x="2152240" y="1758793"/>
        <a:ext cx="1791518" cy="546413"/>
      </dsp:txXfrm>
    </dsp:sp>
    <dsp:sp modelId="{19ECF3DB-2ADF-4EE8-8395-0CBD5CEB940A}">
      <dsp:nvSpPr>
        <dsp:cNvPr id="0" name=""/>
        <dsp:cNvSpPr/>
      </dsp:nvSpPr>
      <dsp:spPr>
        <a:xfrm>
          <a:off x="4302062" y="218087"/>
          <a:ext cx="1791518" cy="546413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4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7145" tIns="17145" rIns="17145" bIns="17145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700" kern="1200" dirty="0" smtClean="0"/>
            <a:t>优良品种</a:t>
          </a:r>
          <a:endParaRPr lang="zh-CN" altLang="en-US" sz="2700" kern="1200" dirty="0"/>
        </a:p>
      </dsp:txBody>
      <dsp:txXfrm>
        <a:off x="4302062" y="218087"/>
        <a:ext cx="1791518" cy="546413"/>
      </dsp:txXfrm>
    </dsp:sp>
    <dsp:sp modelId="{D8BA7DC2-DD7F-4141-AC94-C30424635722}">
      <dsp:nvSpPr>
        <dsp:cNvPr id="0" name=""/>
        <dsp:cNvSpPr/>
      </dsp:nvSpPr>
      <dsp:spPr>
        <a:xfrm>
          <a:off x="4302062" y="988440"/>
          <a:ext cx="1791518" cy="546413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4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7145" tIns="17145" rIns="17145" bIns="17145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700" kern="1200" dirty="0" smtClean="0"/>
            <a:t>种养技术</a:t>
          </a:r>
          <a:endParaRPr lang="zh-CN" altLang="en-US" sz="2700" kern="1200" dirty="0"/>
        </a:p>
      </dsp:txBody>
      <dsp:txXfrm>
        <a:off x="4302062" y="988440"/>
        <a:ext cx="1791518" cy="546413"/>
      </dsp:txXfrm>
    </dsp:sp>
    <dsp:sp modelId="{6C2D7A3A-36F0-431C-82B6-F9B88A9B5912}">
      <dsp:nvSpPr>
        <dsp:cNvPr id="0" name=""/>
        <dsp:cNvSpPr/>
      </dsp:nvSpPr>
      <dsp:spPr>
        <a:xfrm>
          <a:off x="4302062" y="1758793"/>
          <a:ext cx="1791518" cy="546413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4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7145" tIns="17145" rIns="17145" bIns="17145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700" kern="1200" dirty="0" smtClean="0"/>
            <a:t>农产品加工</a:t>
          </a:r>
          <a:endParaRPr lang="zh-CN" altLang="en-US" sz="2700" kern="1200" dirty="0"/>
        </a:p>
      </dsp:txBody>
      <dsp:txXfrm>
        <a:off x="4302062" y="1758793"/>
        <a:ext cx="1791518" cy="546413"/>
      </dsp:txXfrm>
    </dsp:sp>
    <dsp:sp modelId="{555D7311-5892-4134-B8B8-02E6443D5117}">
      <dsp:nvSpPr>
        <dsp:cNvPr id="0" name=""/>
        <dsp:cNvSpPr/>
      </dsp:nvSpPr>
      <dsp:spPr>
        <a:xfrm>
          <a:off x="4302062" y="2529146"/>
          <a:ext cx="1791518" cy="546413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4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7145" tIns="17145" rIns="17145" bIns="17145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700" kern="1200" dirty="0" smtClean="0"/>
            <a:t>储存保鲜</a:t>
          </a:r>
          <a:endParaRPr lang="zh-CN" altLang="en-US" sz="2700" kern="1200" dirty="0"/>
        </a:p>
      </dsp:txBody>
      <dsp:txXfrm>
        <a:off x="4302062" y="2529146"/>
        <a:ext cx="1791518" cy="546413"/>
      </dsp:txXfrm>
    </dsp:sp>
    <dsp:sp modelId="{D73411B2-79DB-4E26-8A91-292803B8A9E1}">
      <dsp:nvSpPr>
        <dsp:cNvPr id="0" name=""/>
        <dsp:cNvSpPr/>
      </dsp:nvSpPr>
      <dsp:spPr>
        <a:xfrm>
          <a:off x="4302062" y="3299499"/>
          <a:ext cx="1791518" cy="546413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4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7145" tIns="17145" rIns="17145" bIns="17145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700" kern="1200" dirty="0" smtClean="0"/>
            <a:t>冷链物流</a:t>
          </a:r>
          <a:endParaRPr lang="zh-CN" altLang="en-US" sz="2700" kern="1200" dirty="0"/>
        </a:p>
      </dsp:txBody>
      <dsp:txXfrm>
        <a:off x="4302062" y="3299499"/>
        <a:ext cx="1791518" cy="546413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7FDE676-0EC3-4990-AD27-D07E737C7EE7}">
      <dsp:nvSpPr>
        <dsp:cNvPr id="0" name=""/>
        <dsp:cNvSpPr/>
      </dsp:nvSpPr>
      <dsp:spPr>
        <a:xfrm>
          <a:off x="7105275" y="3193077"/>
          <a:ext cx="308591" cy="33173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54295" y="0"/>
              </a:lnTo>
              <a:lnTo>
                <a:pt x="154295" y="331736"/>
              </a:lnTo>
              <a:lnTo>
                <a:pt x="308591" y="331736"/>
              </a:lnTo>
            </a:path>
          </a:pathLst>
        </a:custGeom>
        <a:noFill/>
        <a:ln w="55000" cap="flat" cmpd="thickThin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7A6DD2B-CC78-4CEB-806B-E7B160083CE3}">
      <dsp:nvSpPr>
        <dsp:cNvPr id="0" name=""/>
        <dsp:cNvSpPr/>
      </dsp:nvSpPr>
      <dsp:spPr>
        <a:xfrm>
          <a:off x="7105275" y="2861340"/>
          <a:ext cx="308591" cy="331736"/>
        </a:xfrm>
        <a:custGeom>
          <a:avLst/>
          <a:gdLst/>
          <a:ahLst/>
          <a:cxnLst/>
          <a:rect l="0" t="0" r="0" b="0"/>
          <a:pathLst>
            <a:path>
              <a:moveTo>
                <a:pt x="0" y="331736"/>
              </a:moveTo>
              <a:lnTo>
                <a:pt x="154295" y="331736"/>
              </a:lnTo>
              <a:lnTo>
                <a:pt x="154295" y="0"/>
              </a:lnTo>
              <a:lnTo>
                <a:pt x="308591" y="0"/>
              </a:lnTo>
            </a:path>
          </a:pathLst>
        </a:custGeom>
        <a:noFill/>
        <a:ln w="55000" cap="flat" cmpd="thickThin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86A4644-5D93-4F18-8D0C-A1CF8298B6B1}">
      <dsp:nvSpPr>
        <dsp:cNvPr id="0" name=""/>
        <dsp:cNvSpPr/>
      </dsp:nvSpPr>
      <dsp:spPr>
        <a:xfrm>
          <a:off x="5253723" y="3147357"/>
          <a:ext cx="308591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308591" y="45720"/>
              </a:lnTo>
            </a:path>
          </a:pathLst>
        </a:custGeom>
        <a:noFill/>
        <a:ln w="55000" cap="flat" cmpd="thickThin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75EE98F-23EA-4FCC-8367-ED4879A8E9E9}">
      <dsp:nvSpPr>
        <dsp:cNvPr id="0" name=""/>
        <dsp:cNvSpPr/>
      </dsp:nvSpPr>
      <dsp:spPr>
        <a:xfrm>
          <a:off x="3402172" y="3147357"/>
          <a:ext cx="308591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308591" y="45720"/>
              </a:lnTo>
            </a:path>
          </a:pathLst>
        </a:custGeom>
        <a:noFill/>
        <a:ln w="55000" cap="flat" cmpd="thickThin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6484DD5-4ADA-4AC4-B3D8-21C8A201DD75}">
      <dsp:nvSpPr>
        <dsp:cNvPr id="0" name=""/>
        <dsp:cNvSpPr/>
      </dsp:nvSpPr>
      <dsp:spPr>
        <a:xfrm>
          <a:off x="1550620" y="2363736"/>
          <a:ext cx="308591" cy="82934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54295" y="0"/>
              </a:lnTo>
              <a:lnTo>
                <a:pt x="154295" y="829340"/>
              </a:lnTo>
              <a:lnTo>
                <a:pt x="308591" y="829340"/>
              </a:lnTo>
            </a:path>
          </a:pathLst>
        </a:custGeom>
        <a:noFill/>
        <a:ln w="55000" cap="flat" cmpd="thickThin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9668F43-C2FC-4246-87CD-E0FD09871C5C}">
      <dsp:nvSpPr>
        <dsp:cNvPr id="0" name=""/>
        <dsp:cNvSpPr/>
      </dsp:nvSpPr>
      <dsp:spPr>
        <a:xfrm>
          <a:off x="3402172" y="1534395"/>
          <a:ext cx="308591" cy="99520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54295" y="0"/>
              </a:lnTo>
              <a:lnTo>
                <a:pt x="154295" y="995209"/>
              </a:lnTo>
              <a:lnTo>
                <a:pt x="308591" y="995209"/>
              </a:lnTo>
            </a:path>
          </a:pathLst>
        </a:custGeom>
        <a:noFill/>
        <a:ln w="55000" cap="flat" cmpd="thickThin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008F70F-4B8D-4A9C-ABF9-9B258FF930BA}">
      <dsp:nvSpPr>
        <dsp:cNvPr id="0" name=""/>
        <dsp:cNvSpPr/>
      </dsp:nvSpPr>
      <dsp:spPr>
        <a:xfrm>
          <a:off x="3402172" y="1534395"/>
          <a:ext cx="308591" cy="33173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54295" y="0"/>
              </a:lnTo>
              <a:lnTo>
                <a:pt x="154295" y="331736"/>
              </a:lnTo>
              <a:lnTo>
                <a:pt x="308591" y="331736"/>
              </a:lnTo>
            </a:path>
          </a:pathLst>
        </a:custGeom>
        <a:noFill/>
        <a:ln w="55000" cap="flat" cmpd="thickThin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69D7573-8B4D-4309-878D-CC18A1F58F04}">
      <dsp:nvSpPr>
        <dsp:cNvPr id="0" name=""/>
        <dsp:cNvSpPr/>
      </dsp:nvSpPr>
      <dsp:spPr>
        <a:xfrm>
          <a:off x="3402172" y="1202659"/>
          <a:ext cx="308591" cy="331736"/>
        </a:xfrm>
        <a:custGeom>
          <a:avLst/>
          <a:gdLst/>
          <a:ahLst/>
          <a:cxnLst/>
          <a:rect l="0" t="0" r="0" b="0"/>
          <a:pathLst>
            <a:path>
              <a:moveTo>
                <a:pt x="0" y="331736"/>
              </a:moveTo>
              <a:lnTo>
                <a:pt x="154295" y="331736"/>
              </a:lnTo>
              <a:lnTo>
                <a:pt x="154295" y="0"/>
              </a:lnTo>
              <a:lnTo>
                <a:pt x="308591" y="0"/>
              </a:lnTo>
            </a:path>
          </a:pathLst>
        </a:custGeom>
        <a:noFill/>
        <a:ln w="55000" cap="flat" cmpd="thickThin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C0AC042-8F9F-4EF1-B118-3176A01CFDC7}">
      <dsp:nvSpPr>
        <dsp:cNvPr id="0" name=""/>
        <dsp:cNvSpPr/>
      </dsp:nvSpPr>
      <dsp:spPr>
        <a:xfrm>
          <a:off x="3402172" y="539186"/>
          <a:ext cx="308591" cy="995209"/>
        </a:xfrm>
        <a:custGeom>
          <a:avLst/>
          <a:gdLst/>
          <a:ahLst/>
          <a:cxnLst/>
          <a:rect l="0" t="0" r="0" b="0"/>
          <a:pathLst>
            <a:path>
              <a:moveTo>
                <a:pt x="0" y="995209"/>
              </a:moveTo>
              <a:lnTo>
                <a:pt x="154295" y="995209"/>
              </a:lnTo>
              <a:lnTo>
                <a:pt x="154295" y="0"/>
              </a:lnTo>
              <a:lnTo>
                <a:pt x="308591" y="0"/>
              </a:lnTo>
            </a:path>
          </a:pathLst>
        </a:custGeom>
        <a:noFill/>
        <a:ln w="55000" cap="flat" cmpd="thickThin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B9AA29D-405F-4F52-A2A3-1D814716B072}">
      <dsp:nvSpPr>
        <dsp:cNvPr id="0" name=""/>
        <dsp:cNvSpPr/>
      </dsp:nvSpPr>
      <dsp:spPr>
        <a:xfrm>
          <a:off x="1550620" y="1534395"/>
          <a:ext cx="308591" cy="829340"/>
        </a:xfrm>
        <a:custGeom>
          <a:avLst/>
          <a:gdLst/>
          <a:ahLst/>
          <a:cxnLst/>
          <a:rect l="0" t="0" r="0" b="0"/>
          <a:pathLst>
            <a:path>
              <a:moveTo>
                <a:pt x="0" y="829340"/>
              </a:moveTo>
              <a:lnTo>
                <a:pt x="154295" y="829340"/>
              </a:lnTo>
              <a:lnTo>
                <a:pt x="154295" y="0"/>
              </a:lnTo>
              <a:lnTo>
                <a:pt x="308591" y="0"/>
              </a:lnTo>
            </a:path>
          </a:pathLst>
        </a:custGeom>
        <a:noFill/>
        <a:ln w="55000" cap="flat" cmpd="thickThin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7B819D9-53A4-43AD-818F-5B46A130C603}">
      <dsp:nvSpPr>
        <dsp:cNvPr id="0" name=""/>
        <dsp:cNvSpPr/>
      </dsp:nvSpPr>
      <dsp:spPr>
        <a:xfrm>
          <a:off x="7660" y="2128434"/>
          <a:ext cx="1542959" cy="470602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1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900" kern="1200" dirty="0" smtClean="0"/>
            <a:t>产业信息</a:t>
          </a:r>
          <a:endParaRPr lang="zh-CN" altLang="en-US" sz="1900" kern="1200" dirty="0"/>
        </a:p>
      </dsp:txBody>
      <dsp:txXfrm>
        <a:off x="7660" y="2128434"/>
        <a:ext cx="1542959" cy="470602"/>
      </dsp:txXfrm>
    </dsp:sp>
    <dsp:sp modelId="{F6307C3C-E439-4B14-A793-F2D646BEDAD1}">
      <dsp:nvSpPr>
        <dsp:cNvPr id="0" name=""/>
        <dsp:cNvSpPr/>
      </dsp:nvSpPr>
      <dsp:spPr>
        <a:xfrm>
          <a:off x="1859212" y="1299094"/>
          <a:ext cx="1542959" cy="470602"/>
        </a:xfrm>
        <a:prstGeom prst="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3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900" kern="1200" dirty="0" smtClean="0"/>
            <a:t>宏观产业资讯</a:t>
          </a:r>
          <a:endParaRPr lang="zh-CN" altLang="en-US" sz="1900" kern="1200" dirty="0"/>
        </a:p>
      </dsp:txBody>
      <dsp:txXfrm>
        <a:off x="1859212" y="1299094"/>
        <a:ext cx="1542959" cy="470602"/>
      </dsp:txXfrm>
    </dsp:sp>
    <dsp:sp modelId="{EDBBDF0C-869B-4C7E-871E-91F4DDFED725}">
      <dsp:nvSpPr>
        <dsp:cNvPr id="0" name=""/>
        <dsp:cNvSpPr/>
      </dsp:nvSpPr>
      <dsp:spPr>
        <a:xfrm>
          <a:off x="3710764" y="303884"/>
          <a:ext cx="1542959" cy="470602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4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900" kern="1200" dirty="0" smtClean="0"/>
            <a:t>发展现状</a:t>
          </a:r>
          <a:endParaRPr lang="zh-CN" altLang="en-US" sz="1900" kern="1200" dirty="0"/>
        </a:p>
      </dsp:txBody>
      <dsp:txXfrm>
        <a:off x="3710764" y="303884"/>
        <a:ext cx="1542959" cy="470602"/>
      </dsp:txXfrm>
    </dsp:sp>
    <dsp:sp modelId="{AAAC7472-CB11-400C-AC17-81FDB5564856}">
      <dsp:nvSpPr>
        <dsp:cNvPr id="0" name=""/>
        <dsp:cNvSpPr/>
      </dsp:nvSpPr>
      <dsp:spPr>
        <a:xfrm>
          <a:off x="3710764" y="967357"/>
          <a:ext cx="1542959" cy="470602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4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900" kern="1200" dirty="0" smtClean="0"/>
            <a:t>发展趋势</a:t>
          </a:r>
          <a:endParaRPr lang="zh-CN" altLang="en-US" sz="1900" kern="1200" dirty="0"/>
        </a:p>
      </dsp:txBody>
      <dsp:txXfrm>
        <a:off x="3710764" y="967357"/>
        <a:ext cx="1542959" cy="470602"/>
      </dsp:txXfrm>
    </dsp:sp>
    <dsp:sp modelId="{BCFE241E-D05F-4656-8B93-E5141CA43B6E}">
      <dsp:nvSpPr>
        <dsp:cNvPr id="0" name=""/>
        <dsp:cNvSpPr/>
      </dsp:nvSpPr>
      <dsp:spPr>
        <a:xfrm>
          <a:off x="3710764" y="1630830"/>
          <a:ext cx="1542959" cy="470602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4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900" kern="1200" dirty="0" smtClean="0"/>
            <a:t>龙头企业</a:t>
          </a:r>
          <a:endParaRPr lang="zh-CN" altLang="en-US" sz="1900" kern="1200" dirty="0"/>
        </a:p>
      </dsp:txBody>
      <dsp:txXfrm>
        <a:off x="3710764" y="1630830"/>
        <a:ext cx="1542959" cy="470602"/>
      </dsp:txXfrm>
    </dsp:sp>
    <dsp:sp modelId="{84F3E154-E3E5-4CD7-B043-1BFF8AECE871}">
      <dsp:nvSpPr>
        <dsp:cNvPr id="0" name=""/>
        <dsp:cNvSpPr/>
      </dsp:nvSpPr>
      <dsp:spPr>
        <a:xfrm>
          <a:off x="3710764" y="2294303"/>
          <a:ext cx="1542959" cy="470602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4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900" kern="1200" dirty="0" smtClean="0"/>
            <a:t>技术支撑机构</a:t>
          </a:r>
          <a:endParaRPr lang="zh-CN" altLang="en-US" sz="1900" kern="1200" dirty="0"/>
        </a:p>
      </dsp:txBody>
      <dsp:txXfrm>
        <a:off x="3710764" y="2294303"/>
        <a:ext cx="1542959" cy="470602"/>
      </dsp:txXfrm>
    </dsp:sp>
    <dsp:sp modelId="{7CC07921-D3CB-4BC7-BDD1-891511B82EB3}">
      <dsp:nvSpPr>
        <dsp:cNvPr id="0" name=""/>
        <dsp:cNvSpPr/>
      </dsp:nvSpPr>
      <dsp:spPr>
        <a:xfrm>
          <a:off x="1859212" y="2957775"/>
          <a:ext cx="1542959" cy="470602"/>
        </a:xfrm>
        <a:prstGeom prst="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3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900" kern="1200" dirty="0" smtClean="0"/>
            <a:t>地方特色产业</a:t>
          </a:r>
          <a:endParaRPr lang="zh-CN" altLang="en-US" sz="1900" kern="1200" dirty="0"/>
        </a:p>
      </dsp:txBody>
      <dsp:txXfrm>
        <a:off x="1859212" y="2957775"/>
        <a:ext cx="1542959" cy="470602"/>
      </dsp:txXfrm>
    </dsp:sp>
    <dsp:sp modelId="{75918D73-CB54-4412-AA3F-B4CFCB000F92}">
      <dsp:nvSpPr>
        <dsp:cNvPr id="0" name=""/>
        <dsp:cNvSpPr/>
      </dsp:nvSpPr>
      <dsp:spPr>
        <a:xfrm>
          <a:off x="3710764" y="2957775"/>
          <a:ext cx="1542959" cy="470602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4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900" kern="1200" dirty="0" smtClean="0"/>
            <a:t>县区</a:t>
          </a:r>
          <a:endParaRPr lang="zh-CN" altLang="en-US" sz="1900" kern="1200" dirty="0"/>
        </a:p>
      </dsp:txBody>
      <dsp:txXfrm>
        <a:off x="3710764" y="2957775"/>
        <a:ext cx="1542959" cy="470602"/>
      </dsp:txXfrm>
    </dsp:sp>
    <dsp:sp modelId="{19ECF3DB-2ADF-4EE8-8395-0CBD5CEB940A}">
      <dsp:nvSpPr>
        <dsp:cNvPr id="0" name=""/>
        <dsp:cNvSpPr/>
      </dsp:nvSpPr>
      <dsp:spPr>
        <a:xfrm>
          <a:off x="5562315" y="2957775"/>
          <a:ext cx="1542959" cy="470602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5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900" kern="1200" dirty="0" smtClean="0"/>
            <a:t>产业</a:t>
          </a:r>
          <a:endParaRPr lang="zh-CN" altLang="en-US" sz="1900" kern="1200" dirty="0"/>
        </a:p>
      </dsp:txBody>
      <dsp:txXfrm>
        <a:off x="5562315" y="2957775"/>
        <a:ext cx="1542959" cy="470602"/>
      </dsp:txXfrm>
    </dsp:sp>
    <dsp:sp modelId="{D8BA7DC2-DD7F-4141-AC94-C30424635722}">
      <dsp:nvSpPr>
        <dsp:cNvPr id="0" name=""/>
        <dsp:cNvSpPr/>
      </dsp:nvSpPr>
      <dsp:spPr>
        <a:xfrm>
          <a:off x="7413867" y="2626039"/>
          <a:ext cx="1542959" cy="470602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5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900" kern="1200" dirty="0" smtClean="0"/>
            <a:t>现状</a:t>
          </a:r>
          <a:endParaRPr lang="zh-CN" altLang="en-US" sz="1900" kern="1200" dirty="0"/>
        </a:p>
      </dsp:txBody>
      <dsp:txXfrm>
        <a:off x="7413867" y="2626039"/>
        <a:ext cx="1542959" cy="470602"/>
      </dsp:txXfrm>
    </dsp:sp>
    <dsp:sp modelId="{6C2D7A3A-36F0-431C-82B6-F9B88A9B5912}">
      <dsp:nvSpPr>
        <dsp:cNvPr id="0" name=""/>
        <dsp:cNvSpPr/>
      </dsp:nvSpPr>
      <dsp:spPr>
        <a:xfrm>
          <a:off x="7413867" y="3289512"/>
          <a:ext cx="1542959" cy="470602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5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900" kern="1200" dirty="0" smtClean="0"/>
            <a:t>企业</a:t>
          </a:r>
          <a:endParaRPr lang="zh-CN" altLang="en-US" sz="1900" kern="1200" dirty="0"/>
        </a:p>
      </dsp:txBody>
      <dsp:txXfrm>
        <a:off x="7413867" y="3289512"/>
        <a:ext cx="1542959" cy="470602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E533ADF-45C7-4AA3-9BBE-C86E8C334D48}">
      <dsp:nvSpPr>
        <dsp:cNvPr id="0" name=""/>
        <dsp:cNvSpPr/>
      </dsp:nvSpPr>
      <dsp:spPr>
        <a:xfrm>
          <a:off x="4045638" y="2944463"/>
          <a:ext cx="720376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720376" y="45720"/>
              </a:lnTo>
            </a:path>
          </a:pathLst>
        </a:custGeom>
        <a:noFill/>
        <a:ln w="55000" cap="flat" cmpd="thickThin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16D9F67-B7A6-4851-B975-C8B9D8A0E2E9}">
      <dsp:nvSpPr>
        <dsp:cNvPr id="0" name=""/>
        <dsp:cNvSpPr/>
      </dsp:nvSpPr>
      <dsp:spPr>
        <a:xfrm>
          <a:off x="1886921" y="2032000"/>
          <a:ext cx="720376" cy="95818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360188" y="0"/>
              </a:lnTo>
              <a:lnTo>
                <a:pt x="360188" y="958183"/>
              </a:lnTo>
              <a:lnTo>
                <a:pt x="720376" y="958183"/>
              </a:lnTo>
            </a:path>
          </a:pathLst>
        </a:custGeom>
        <a:noFill/>
        <a:ln w="55000" cap="flat" cmpd="thickThin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3421BFB-4822-4915-BF52-20CA6E370E58}">
      <dsp:nvSpPr>
        <dsp:cNvPr id="0" name=""/>
        <dsp:cNvSpPr/>
      </dsp:nvSpPr>
      <dsp:spPr>
        <a:xfrm>
          <a:off x="4045638" y="1986280"/>
          <a:ext cx="720376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720376" y="45720"/>
              </a:lnTo>
            </a:path>
          </a:pathLst>
        </a:custGeom>
        <a:noFill/>
        <a:ln w="55000" cap="flat" cmpd="thickThin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C0AC042-8F9F-4EF1-B118-3176A01CFDC7}">
      <dsp:nvSpPr>
        <dsp:cNvPr id="0" name=""/>
        <dsp:cNvSpPr/>
      </dsp:nvSpPr>
      <dsp:spPr>
        <a:xfrm>
          <a:off x="1886921" y="1986280"/>
          <a:ext cx="720376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720376" y="45720"/>
              </a:lnTo>
            </a:path>
          </a:pathLst>
        </a:custGeom>
        <a:noFill/>
        <a:ln w="55000" cap="flat" cmpd="thickThin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C301C40-604A-4D89-BE89-83E1401F203B}">
      <dsp:nvSpPr>
        <dsp:cNvPr id="0" name=""/>
        <dsp:cNvSpPr/>
      </dsp:nvSpPr>
      <dsp:spPr>
        <a:xfrm>
          <a:off x="4045638" y="1028096"/>
          <a:ext cx="720376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720376" y="45720"/>
              </a:lnTo>
            </a:path>
          </a:pathLst>
        </a:custGeom>
        <a:noFill/>
        <a:ln w="55000" cap="flat" cmpd="thickThin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B9AA29D-405F-4F52-A2A3-1D814716B072}">
      <dsp:nvSpPr>
        <dsp:cNvPr id="0" name=""/>
        <dsp:cNvSpPr/>
      </dsp:nvSpPr>
      <dsp:spPr>
        <a:xfrm>
          <a:off x="1886921" y="1073816"/>
          <a:ext cx="720376" cy="958183"/>
        </a:xfrm>
        <a:custGeom>
          <a:avLst/>
          <a:gdLst/>
          <a:ahLst/>
          <a:cxnLst/>
          <a:rect l="0" t="0" r="0" b="0"/>
          <a:pathLst>
            <a:path>
              <a:moveTo>
                <a:pt x="0" y="958183"/>
              </a:moveTo>
              <a:lnTo>
                <a:pt x="360188" y="958183"/>
              </a:lnTo>
              <a:lnTo>
                <a:pt x="360188" y="0"/>
              </a:lnTo>
              <a:lnTo>
                <a:pt x="720376" y="0"/>
              </a:lnTo>
            </a:path>
          </a:pathLst>
        </a:custGeom>
        <a:noFill/>
        <a:ln w="55000" cap="flat" cmpd="thickThin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7B819D9-53A4-43AD-818F-5B46A130C603}">
      <dsp:nvSpPr>
        <dsp:cNvPr id="0" name=""/>
        <dsp:cNvSpPr/>
      </dsp:nvSpPr>
      <dsp:spPr>
        <a:xfrm>
          <a:off x="2776" y="1800200"/>
          <a:ext cx="1884145" cy="463598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1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605" tIns="14605" rIns="14605" bIns="14605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300" kern="1200" dirty="0" smtClean="0"/>
            <a:t>供销对接</a:t>
          </a:r>
          <a:endParaRPr lang="zh-CN" altLang="en-US" sz="2300" kern="1200" dirty="0"/>
        </a:p>
      </dsp:txBody>
      <dsp:txXfrm>
        <a:off x="2776" y="1800200"/>
        <a:ext cx="1884145" cy="463598"/>
      </dsp:txXfrm>
    </dsp:sp>
    <dsp:sp modelId="{F6307C3C-E439-4B14-A793-F2D646BEDAD1}">
      <dsp:nvSpPr>
        <dsp:cNvPr id="0" name=""/>
        <dsp:cNvSpPr/>
      </dsp:nvSpPr>
      <dsp:spPr>
        <a:xfrm>
          <a:off x="2607298" y="819842"/>
          <a:ext cx="1438340" cy="507947"/>
        </a:xfrm>
        <a:prstGeom prst="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3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000" kern="1200" dirty="0" smtClean="0"/>
            <a:t>农产品销售</a:t>
          </a:r>
          <a:endParaRPr lang="zh-CN" altLang="en-US" sz="2000" kern="1200" dirty="0"/>
        </a:p>
      </dsp:txBody>
      <dsp:txXfrm>
        <a:off x="2607298" y="819842"/>
        <a:ext cx="1438340" cy="507947"/>
      </dsp:txXfrm>
    </dsp:sp>
    <dsp:sp modelId="{2851B395-1CA2-4617-AF73-465CB190B7BA}">
      <dsp:nvSpPr>
        <dsp:cNvPr id="0" name=""/>
        <dsp:cNvSpPr/>
      </dsp:nvSpPr>
      <dsp:spPr>
        <a:xfrm>
          <a:off x="4766015" y="842017"/>
          <a:ext cx="3601883" cy="463598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4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000" kern="1200" dirty="0" smtClean="0"/>
            <a:t>农产品销售电商平台</a:t>
          </a:r>
          <a:endParaRPr lang="zh-CN" altLang="en-US" sz="2000" kern="1200" dirty="0"/>
        </a:p>
      </dsp:txBody>
      <dsp:txXfrm>
        <a:off x="4766015" y="842017"/>
        <a:ext cx="3601883" cy="463598"/>
      </dsp:txXfrm>
    </dsp:sp>
    <dsp:sp modelId="{EDBBDF0C-869B-4C7E-871E-91F4DDFED725}">
      <dsp:nvSpPr>
        <dsp:cNvPr id="0" name=""/>
        <dsp:cNvSpPr/>
      </dsp:nvSpPr>
      <dsp:spPr>
        <a:xfrm>
          <a:off x="2607298" y="1778026"/>
          <a:ext cx="1438340" cy="507947"/>
        </a:xfrm>
        <a:prstGeom prst="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3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000" kern="1200" dirty="0" smtClean="0"/>
            <a:t>农资供应</a:t>
          </a:r>
          <a:endParaRPr lang="zh-CN" altLang="en-US" sz="2000" kern="1200" dirty="0"/>
        </a:p>
      </dsp:txBody>
      <dsp:txXfrm>
        <a:off x="2607298" y="1778026"/>
        <a:ext cx="1438340" cy="507947"/>
      </dsp:txXfrm>
    </dsp:sp>
    <dsp:sp modelId="{1A3FAF5D-4C9A-4382-966A-B127B4D7D0FA}">
      <dsp:nvSpPr>
        <dsp:cNvPr id="0" name=""/>
        <dsp:cNvSpPr/>
      </dsp:nvSpPr>
      <dsp:spPr>
        <a:xfrm>
          <a:off x="4766015" y="1800200"/>
          <a:ext cx="3601883" cy="463598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4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000" kern="1200" dirty="0" smtClean="0"/>
            <a:t>线上、线下相关供应商信息</a:t>
          </a:r>
          <a:endParaRPr lang="zh-CN" altLang="en-US" sz="2000" kern="1200" dirty="0"/>
        </a:p>
      </dsp:txBody>
      <dsp:txXfrm>
        <a:off x="4766015" y="1800200"/>
        <a:ext cx="3601883" cy="463598"/>
      </dsp:txXfrm>
    </dsp:sp>
    <dsp:sp modelId="{1C1F51D8-3EF9-45C7-AECB-CA6684543BF0}">
      <dsp:nvSpPr>
        <dsp:cNvPr id="0" name=""/>
        <dsp:cNvSpPr/>
      </dsp:nvSpPr>
      <dsp:spPr>
        <a:xfrm>
          <a:off x="2607298" y="2736209"/>
          <a:ext cx="1438340" cy="507947"/>
        </a:xfrm>
        <a:prstGeom prst="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3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000" kern="1200" dirty="0" smtClean="0"/>
            <a:t>生活用品</a:t>
          </a:r>
          <a:endParaRPr lang="zh-CN" altLang="en-US" sz="2000" kern="1200" dirty="0"/>
        </a:p>
      </dsp:txBody>
      <dsp:txXfrm>
        <a:off x="2607298" y="2736209"/>
        <a:ext cx="1438340" cy="507947"/>
      </dsp:txXfrm>
    </dsp:sp>
    <dsp:sp modelId="{C92E09C3-DE79-4EA2-90B1-3C14026B6143}">
      <dsp:nvSpPr>
        <dsp:cNvPr id="0" name=""/>
        <dsp:cNvSpPr/>
      </dsp:nvSpPr>
      <dsp:spPr>
        <a:xfrm>
          <a:off x="4766015" y="2758384"/>
          <a:ext cx="3601883" cy="463598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4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000" kern="1200" dirty="0" smtClean="0"/>
            <a:t>相关电商平台</a:t>
          </a:r>
          <a:endParaRPr lang="zh-CN" altLang="en-US" sz="2000" kern="1200" dirty="0"/>
        </a:p>
      </dsp:txBody>
      <dsp:txXfrm>
        <a:off x="4766015" y="2758384"/>
        <a:ext cx="3601883" cy="46359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9/3/layout/HorizontalOrganizationChart">
  <dgm:title val=""/>
  <dgm:desc val=""/>
  <dgm:catLst>
    <dgm:cat type="hierarchy" pri="43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305"/>
      <dgm:constr type="w" for="des" forName="rootComposite" refType="w" fact="10"/>
      <dgm:constr type="h" for="des" forName="rootComposite" refType="w" refFor="des" refForName="rootComposite1" fact="0.305"/>
      <dgm:constr type="w" for="des" forName="rootComposite3" refType="w" fact="10"/>
      <dgm:constr type="h" for="des" forName="rootComposite3" refType="w" refFor="des" refForName="rootComposite1" fact="0.305"/>
      <dgm:constr type="primFontSz" for="des" ptType="node" op="equ"/>
      <dgm:constr type="sp" for="des" op="equ"/>
      <dgm:constr type="sp" for="des" forName="hierRoot1" refType="w" refFor="des" refForName="rootComposite1" fact="0.2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125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125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func="var" arg="dir" op="equ" val="norm">
                  <dgm:alg type="hierRoot">
                    <dgm:param type="hierAlign" val="lT"/>
                  </dgm:alg>
                  <dgm:constrLst>
                    <dgm:constr type="alignOff" val="0.75"/>
                  </dgm:constrLst>
                </dgm:if>
                <dgm:else name="Name9">
                  <dgm:alg type="hierRoot">
                    <dgm:param type="hierAlign" val="rT"/>
                  </dgm:alg>
                  <dgm:constrLst>
                    <dgm:constr type="alignOff" val="0.75"/>
                  </dgm:constrLst>
                </dgm:else>
              </dgm:choose>
            </dgm:if>
            <dgm:if name="Name10" func="var" arg="hierBranch" op="equ" val="r">
              <dgm:choose name="Name11">
                <dgm:if name="Name12" func="var" arg="dir" op="equ" val="norm">
                  <dgm:alg type="hierRoot">
                    <dgm:param type="hierAlign" val="lB"/>
                  </dgm:alg>
                  <dgm:constrLst>
                    <dgm:constr type="alignOff" val="0.75"/>
                  </dgm:constrLst>
                </dgm:if>
                <dgm:else name="Name13">
                  <dgm:alg type="hierRoot">
                    <dgm:param type="hierAlign" val="rB"/>
                  </dgm:alg>
                  <dgm:constrLst>
                    <dgm:constr type="alignOff" val="0.75"/>
                  </dgm:constrLst>
                </dgm:else>
              </dgm:choose>
            </dgm:if>
            <dgm:if name="Name14" func="var" arg="hierBranch" op="equ" val="hang">
              <dgm:choose name="Name15">
                <dgm:if name="Name16" func="var" arg="dir" op="equ" val="norm">
                  <dgm:alg type="hierRoot">
                    <dgm:param type="hierAlign" val="lCtrCh"/>
                  </dgm:alg>
                  <dgm:constrLst>
                    <dgm:constr type="alignOff" val="0.65"/>
                  </dgm:constrLst>
                </dgm:if>
                <dgm:else name="Name17">
                  <dgm:alg type="hierRoot">
                    <dgm:param type="hierAlign" val="rCtrCh"/>
                  </dgm:alg>
                  <dgm:constrLst>
                    <dgm:constr type="alignOff" val="0.65"/>
                  </dgm:constrLst>
                </dgm:else>
              </dgm:choose>
            </dgm:if>
            <dgm:else name="Name18">
              <dgm:choose name="Name19">
                <dgm:if name="Name20" func="var" arg="dir" op="equ" val="norm">
                  <dgm:alg type="hierRoot">
                    <dgm:param type="hierAlign" val="lCtrCh"/>
                  </dgm:alg>
                  <dgm:constrLst>
                    <dgm:constr type="alignOff"/>
                    <dgm:constr type="bendDist" for="des" ptType="parTrans" refType="sp" fact="0.5"/>
                  </dgm:constrLst>
                </dgm:if>
                <dgm:else name="Name21">
                  <dgm:alg type="hierRoot">
                    <dgm:param type="hierAlign" val="rCtrCh"/>
                  </dgm:alg>
                  <dgm:constrLst>
                    <dgm:constr type="alignOff"/>
                    <dgm:constr type="bendDist" for="des" ptType="parTrans" refType="sp" fact="0.5"/>
                  </dgm:constrLst>
                </dgm:else>
              </dgm:choose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22">
              <dgm:if name="Name23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24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25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6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7">
              <dgm:if name="Name28" func="var" arg="hierBranch" op="equ" val="l">
                <dgm:choose name="Name29">
                  <dgm:if name="Name30" func="var" arg="dir" op="equ" val="norm">
                    <dgm:alg type="hierChild">
                      <dgm:param type="chAlign" val="t"/>
                      <dgm:param type="linDir" val="fromL"/>
                    </dgm:alg>
                  </dgm:if>
                  <dgm:else name="Name31">
                    <dgm:alg type="hierChild">
                      <dgm:param type="chAlign" val="t"/>
                      <dgm:param type="linDir" val="fromR"/>
                    </dgm:alg>
                  </dgm:else>
                </dgm:choose>
              </dgm:if>
              <dgm:if name="Name32" func="var" arg="hierBranch" op="equ" val="r">
                <dgm:choose name="Name33">
                  <dgm:if name="Name34" func="var" arg="dir" op="equ" val="norm">
                    <dgm:alg type="hierChild">
                      <dgm:param type="chAlign" val="b"/>
                      <dgm:param type="linDir" val="fromL"/>
                    </dgm:alg>
                  </dgm:if>
                  <dgm:else name="Name35">
                    <dgm:alg type="hierChild">
                      <dgm:param type="chAlign" val="b"/>
                      <dgm:param type="linDir" val="fromR"/>
                    </dgm:alg>
                  </dgm:else>
                </dgm:choose>
              </dgm:if>
              <dgm:if name="Name36" func="var" arg="hierBranch" op="equ" val="hang">
                <dgm:choose name="Name37">
                  <dgm:if name="Name38" func="var" arg="dir" op="equ" val="norm">
                    <dgm:alg type="hierChild">
                      <dgm:param type="chAlign" val="l"/>
                      <dgm:param type="linDir" val="fromT"/>
                      <dgm:param type="secChAlign" val="t"/>
                      <dgm:param type="secLinDir" val="fromL"/>
                    </dgm:alg>
                  </dgm:if>
                  <dgm:else name="Name39">
                    <dgm:alg type="hierChild">
                      <dgm:param type="chAlign" val="r"/>
                      <dgm:param type="linDir" val="fromT"/>
                      <dgm:param type="secChAlign" val="t"/>
                      <dgm:param type="secLinDir" val="fromR"/>
                    </dgm:alg>
                  </dgm:else>
                </dgm:choose>
              </dgm:if>
              <dgm:else name="Name40">
                <dgm:choose name="Name41">
                  <dgm:if name="Name42" func="var" arg="dir" op="equ" val="norm">
                    <dgm:alg type="hierChild">
                      <dgm:param type="linDir" val="fromT"/>
                      <dgm:param type="chAlign" val="l"/>
                    </dgm:alg>
                  </dgm:if>
                  <dgm:else name="Name43">
                    <dgm:alg type="hierChild">
                      <dgm:param type="linDir" val="fromT"/>
                      <dgm:param type="chAlign" val="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44" axis="precedSib" ptType="parTrans" st="-1" cnt="1">
                <dgm:choose name="Name45">
                  <dgm:if name="Name46" func="var" arg="hierBranch" op="equ" val="hang">
                    <dgm:layoutNode name="Name47">
                      <dgm:choose name="Name48">
                        <dgm:if name="Name49" func="var" arg="dir" op="equ" val="norm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bCtr tCtr"/>
                          </dgm:alg>
                        </dgm:if>
                        <dgm:else name="Name50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bCtr tCtr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51" func="var" arg="hierBranch" op="equ" val="l">
                    <dgm:layoutNode name="Name52">
                      <dgm:choose name="Name53">
                        <dgm:if name="Name54" func="var" arg="dir" op="equ" val="norm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tCtr"/>
                          </dgm:alg>
                        </dgm:if>
                        <dgm:else name="Name55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tCtr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56" func="var" arg="hierBranch" op="equ" val="r">
                    <dgm:layoutNode name="Name57">
                      <dgm:choose name="Name58">
                        <dgm:if name="Name59" func="var" arg="dir" op="equ" val="norm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bCtr"/>
                          </dgm:alg>
                        </dgm:if>
                        <dgm:else name="Name60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bCtr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61">
                    <dgm:choose name="Name62">
                      <dgm:if name="Name63" func="var" arg="dir" op="equ" val="norm">
                        <dgm:layoutNode name="Name64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midL"/>
                            <dgm:param type="bendPt" val="end"/>
                          </dgm:alg>
                          <dgm:shape xmlns:r="http://schemas.openxmlformats.org/officeDocument/2006/relationships" type="conn" r:blip="" zOrderOff="-99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if>
                      <dgm:else name="Name65">
                        <dgm:layoutNode name="Name66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midR"/>
                            <dgm:param type="bendPt" val="end"/>
                          </dgm:alg>
                          <dgm:shape xmlns:r="http://schemas.openxmlformats.org/officeDocument/2006/relationships" type="conn" r:blip="" zOrderOff="-99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else>
                    </dgm:choos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7">
                  <dgm:if name="Name68" func="var" arg="hierBranch" op="equ" val="l">
                    <dgm:choose name="Name69">
                      <dgm:if name="Name70" func="var" arg="dir" op="equ" val="norm">
                        <dgm:alg type="hierRoot">
                          <dgm:param type="hierAlign" val="lT"/>
                        </dgm:alg>
                        <dgm:constrLst>
                          <dgm:constr type="alignOff" val="0.75"/>
                        </dgm:constrLst>
                      </dgm:if>
                      <dgm:else name="Name71">
                        <dgm:alg type="hierRoot">
                          <dgm:param type="hierAlign" val="rT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72" func="var" arg="hierBranch" op="equ" val="r">
                    <dgm:choose name="Name73">
                      <dgm:if name="Name74" func="var" arg="dir" op="equ" val="norm">
                        <dgm:alg type="hierRoot">
                          <dgm:param type="hierAlign" val="lB"/>
                        </dgm:alg>
                        <dgm:constrLst>
                          <dgm:constr type="alignOff" val="0.75"/>
                        </dgm:constrLst>
                      </dgm:if>
                      <dgm:else name="Name75">
                        <dgm:alg type="hierRoot">
                          <dgm:param type="hierAlign" val="rB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76" func="var" arg="hierBranch" op="equ" val="hang">
                    <dgm:choose name="Name77">
                      <dgm:if name="Name78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 val="0.65"/>
                        </dgm:constrLst>
                      </dgm:if>
                      <dgm:else name="Name79">
                        <dgm:alg type="hierRoot">
                          <dgm:param type="hierAlign" val="rCtrCh"/>
                        </dgm:alg>
                        <dgm:constrLst>
                          <dgm:constr type="alignOff" val="0.65"/>
                        </dgm:constrLst>
                      </dgm:else>
                    </dgm:choose>
                  </dgm:if>
                  <dgm:else name="Name80">
                    <dgm:choose name="Name81">
                      <dgm:if name="Name82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if>
                      <dgm:else name="Name83">
                        <dgm:alg type="hierRoot">
                          <dgm:param type="hierAlign" val="r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84">
                    <dgm:if name="Name85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6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7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8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9">
                    <dgm:if name="Name90" func="var" arg="hierBranch" op="equ" val="l">
                      <dgm:choose name="Name91">
                        <dgm:if name="Name92" func="var" arg="dir" op="equ" val="norm">
                          <dgm:alg type="hierChild">
                            <dgm:param type="chAlign" val="t"/>
                            <dgm:param type="linDir" val="fromL"/>
                          </dgm:alg>
                        </dgm:if>
                        <dgm:else name="Name93">
                          <dgm:alg type="hierChild">
                            <dgm:param type="chAlign" val="t"/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r">
                      <dgm:choose name="Name95">
                        <dgm:if name="Name96" func="var" arg="dir" op="equ" val="norm">
                          <dgm:alg type="hierChild">
                            <dgm:param type="chAlign" val="b"/>
                            <dgm:param type="linDir" val="fromL"/>
                          </dgm:alg>
                        </dgm:if>
                        <dgm:else name="Name97">
                          <dgm:alg type="hierChild">
                            <dgm:param type="chAlign" val="b"/>
                            <dgm:param type="linDir" val="fromR"/>
                          </dgm:alg>
                        </dgm:else>
                      </dgm:choose>
                    </dgm:if>
                    <dgm:if name="Name98" func="var" arg="hierBranch" op="equ" val="hang">
                      <dgm:choose name="Name99">
                        <dgm:if name="Name100" func="var" arg="dir" op="equ" val="norm">
                          <dgm:alg type="hierChild">
                            <dgm:param type="chAlign" val="l"/>
                            <dgm:param type="linDir" val="fromT"/>
                            <dgm:param type="secChAlign" val="t"/>
                            <dgm:param type="secLinDir" val="fromL"/>
                          </dgm:alg>
                        </dgm:if>
                        <dgm:else name="Name101">
                          <dgm:alg type="hierChild">
                            <dgm:param type="chAlign" val="r"/>
                            <dgm:param type="linDir" val="fromT"/>
                            <dgm:param type="secChAlign" val="t"/>
                            <dgm:param type="secLinDir" val="fromR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func="var" arg="dir" op="equ" val="norm">
                          <dgm:alg type="hierChild">
                            <dgm:param type="linDir" val="fromT"/>
                            <dgm:param type="chAlign" val="l"/>
                          </dgm:alg>
                        </dgm:if>
                        <dgm:else name="Name105">
                          <dgm:alg type="hierChild">
                            <dgm:param type="linDir" val="fromT"/>
                            <dgm:param type="ch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a"/>
                </dgm:layoutNode>
                <dgm:layoutNode name="hierChild5">
                  <dgm:choose name="Name107">
                    <dgm:if name="Name108" func="var" arg="dir" op="equ" val="norm">
                      <dgm:alg type="hierChild">
                        <dgm:param type="chAlign" val="l"/>
                        <dgm:param type="linDir" val="fromT"/>
                        <dgm:param type="secChAlign" val="t"/>
                        <dgm:param type="secLinDir" val="fromL"/>
                      </dgm:alg>
                    </dgm:if>
                    <dgm:else name="Name109">
                      <dgm:alg type="hierChild">
                        <dgm:param type="chAlign" val="r"/>
                        <dgm:param type="linDir" val="fromT"/>
                        <dgm:param type="secChAlign" val="t"/>
                        <dgm:param type="sec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10" ref="rep2b"/>
                </dgm:layoutNode>
              </dgm:layoutNode>
            </dgm:forEach>
          </dgm:layoutNode>
          <dgm:layoutNode name="hierChild3">
            <dgm:choose name="Name111">
              <dgm:if name="Name112" func="var" arg="dir" op="equ" val="norm">
                <dgm:alg type="hierChild">
                  <dgm:param type="chAlign" val="l"/>
                  <dgm:param type="linDir" val="fromT"/>
                  <dgm:param type="secChAlign" val="t"/>
                  <dgm:param type="secLinDir" val="fromL"/>
                </dgm:alg>
              </dgm:if>
              <dgm:else name="Name113">
                <dgm:alg type="hierChild">
                  <dgm:param type="chAlign" val="r"/>
                  <dgm:param type="linDir" val="fromT"/>
                  <dgm:param type="secChAlign" val="t"/>
                  <dgm:param type="sec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4" axis="precedSib" ptType="parTrans" st="-1" cnt="1">
                <dgm:layoutNode name="Name115">
                  <dgm:choose name="Name116">
                    <dgm:if name="Name117" func="var" arg="dir" op="equ" val="norm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midR"/>
                        <dgm:param type="endPts" val="bCtr tCtr"/>
                      </dgm:alg>
                    </dgm:if>
                    <dgm:else name="Name11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midL"/>
                        <dgm:param type="endPts" val="bCtr tCtr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9">
                  <dgm:if name="Name120" func="var" arg="hierBranch" op="equ" val="l">
                    <dgm:choose name="Name121">
                      <dgm:if name="Name122" func="var" arg="dir" op="equ" val="norm">
                        <dgm:alg type="hierRoot">
                          <dgm:param type="hierAlign" val="lT"/>
                        </dgm:alg>
                        <dgm:constrLst>
                          <dgm:constr type="alignOff" val="0.75"/>
                        </dgm:constrLst>
                      </dgm:if>
                      <dgm:else name="Name123">
                        <dgm:alg type="hierRoot">
                          <dgm:param type="hierAlign" val="rT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124" func="var" arg="hierBranch" op="equ" val="r">
                    <dgm:choose name="Name125">
                      <dgm:if name="Name126" func="var" arg="dir" op="equ" val="norm">
                        <dgm:alg type="hierRoot">
                          <dgm:param type="hierAlign" val="lB"/>
                        </dgm:alg>
                        <dgm:constrLst>
                          <dgm:constr type="alignOff" val="0.75"/>
                        </dgm:constrLst>
                      </dgm:if>
                      <dgm:else name="Name127">
                        <dgm:alg type="hierRoot">
                          <dgm:param type="hierAlign" val="rB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128" func="var" arg="hierBranch" op="equ" val="hang">
                    <dgm:choose name="Name129">
                      <dgm:if name="Name130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 val="0.65"/>
                        </dgm:constrLst>
                      </dgm:if>
                      <dgm:else name="Name131">
                        <dgm:alg type="hierRoot">
                          <dgm:param type="hierAlign" val="rCtrCh"/>
                        </dgm:alg>
                        <dgm:constrLst>
                          <dgm:constr type="alignOff" val="0.65"/>
                        </dgm:constrLst>
                      </dgm:else>
                    </dgm:choose>
                  </dgm:if>
                  <dgm:else name="Name132">
                    <dgm:choose name="Name133">
                      <dgm:if name="Name134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if>
                      <dgm:else name="Name135">
                        <dgm:alg type="hierRoot">
                          <dgm:param type="hierAlign" val="r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36">
                    <dgm:if name="Name137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38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39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40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41">
                    <dgm:if name="Name142" func="var" arg="hierBranch" op="equ" val="l">
                      <dgm:choose name="Name143">
                        <dgm:if name="Name144" func="var" arg="dir" op="equ" val="norm">
                          <dgm:alg type="hierChild">
                            <dgm:param type="chAlign" val="t"/>
                            <dgm:param type="linDir" val="fromL"/>
                          </dgm:alg>
                        </dgm:if>
                        <dgm:else name="Name145">
                          <dgm:alg type="hierChild">
                            <dgm:param type="chAlign" val="t"/>
                            <dgm:param type="linDir" val="fromR"/>
                          </dgm:alg>
                        </dgm:else>
                      </dgm:choose>
                    </dgm:if>
                    <dgm:if name="Name146" func="var" arg="hierBranch" op="equ" val="r">
                      <dgm:choose name="Name147">
                        <dgm:if name="Name148" func="var" arg="dir" op="equ" val="norm">
                          <dgm:alg type="hierChild">
                            <dgm:param type="chAlign" val="b"/>
                            <dgm:param type="linDir" val="fromL"/>
                          </dgm:alg>
                        </dgm:if>
                        <dgm:else name="Name149">
                          <dgm:alg type="hierChild">
                            <dgm:param type="chAlign" val="b"/>
                            <dgm:param type="linDir" val="fromR"/>
                          </dgm:alg>
                        </dgm:else>
                      </dgm:choose>
                    </dgm:if>
                    <dgm:if name="Name150" func="var" arg="hierBranch" op="equ" val="hang">
                      <dgm:choose name="Name151">
                        <dgm:if name="Name152" func="var" arg="dir" op="equ" val="norm">
                          <dgm:alg type="hierChild">
                            <dgm:param type="chAlign" val="l"/>
                            <dgm:param type="linDir" val="fromT"/>
                            <dgm:param type="secChAlign" val="t"/>
                            <dgm:param type="secLinDir" val="fromL"/>
                          </dgm:alg>
                        </dgm:if>
                        <dgm:else name="Name153">
                          <dgm:alg type="hierChild">
                            <dgm:param type="chAlign" val="r"/>
                            <dgm:param type="linDir" val="fromT"/>
                            <dgm:param type="secChAlign" val="t"/>
                            <dgm:param type="secLinDir" val="fromR"/>
                          </dgm:alg>
                        </dgm:else>
                      </dgm:choose>
                    </dgm:if>
                    <dgm:else name="Name154">
                      <dgm:choose name="Name155">
                        <dgm:if name="Name156" func="var" arg="dir" op="equ" val="norm">
                          <dgm:alg type="hierChild">
                            <dgm:param type="linDir" val="fromT"/>
                            <dgm:param type="chAlign" val="l"/>
                          </dgm:alg>
                        </dgm:if>
                        <dgm:else name="Name157">
                          <dgm:alg type="hierChild">
                            <dgm:param type="linDir" val="fromT"/>
                            <dgm:param type="ch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58" ref="rep2a"/>
                </dgm:layoutNode>
                <dgm:layoutNode name="hierChild7">
                  <dgm:choose name="Name159">
                    <dgm:if name="Name160" func="var" arg="dir" op="equ" val="norm">
                      <dgm:alg type="hierChild">
                        <dgm:param type="chAlign" val="l"/>
                        <dgm:param type="linDir" val="fromT"/>
                        <dgm:param type="secChAlign" val="t"/>
                        <dgm:param type="secLinDir" val="fromL"/>
                      </dgm:alg>
                    </dgm:if>
                    <dgm:else name="Name161">
                      <dgm:alg type="hierChild">
                        <dgm:param type="chAlign" val="r"/>
                        <dgm:param type="linDir" val="fromT"/>
                        <dgm:param type="secChAlign" val="t"/>
                        <dgm:param type="sec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62" ref="rep2b"/>
                </dgm:layoutNode>
              </dgm:layoutNode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9/3/layout/StepUpProcess">
  <dgm:title val=""/>
  <dgm:desc val=""/>
  <dgm:catLst>
    <dgm:cat type="process" pri="13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b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b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onstrLst>
      <dgm:constr type="alignOff" forName="rootnode" val="1"/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-0.765"/>
      <dgm:constr type="w" for="ch" forName="sibTrans" refType="w" fact="0.103"/>
      <dgm:constr type="h" for="ch" forName="sibTrans" refType="h" fact="0.103"/>
    </dgm:constrLst>
    <dgm:forEach name="nodesForEach" axis="ch" ptType="node">
      <dgm:layoutNode name="composite">
        <dgm:alg type="composite">
          <dgm:param type="ar" val="0.861"/>
        </dgm:alg>
        <dgm:shape xmlns:r="http://schemas.openxmlformats.org/officeDocument/2006/relationships" r:blip="">
          <dgm:adjLst/>
        </dgm:shape>
        <dgm:choose name="Name3">
          <dgm:if name="Name4" func="var" arg="dir" op="equ" val="norm">
            <dgm:constrLst>
              <dgm:constr type="l" for="ch" forName="LShape" refType="w" fact="0"/>
              <dgm:constr type="t" for="ch" forName="LShape" refType="h" fact="0.2347"/>
              <dgm:constr type="w" for="ch" forName="LShape" refType="w" fact="0.998"/>
              <dgm:constr type="h" for="ch" forName="LShape" refType="h" fact="0.5164"/>
              <dgm:constr type="r" for="ch" forName="ParentText" refType="w"/>
              <dgm:constr type="t" for="ch" forName="ParentText" refType="h" fact="0.32"/>
              <dgm:constr type="w" for="ch" forName="ParentText" refType="w" fact="0.901"/>
              <dgm:constr type="h" for="ch" forName="ParentText" refType="h" fact="0.68"/>
              <dgm:constr type="l" for="ch" forName="Triangle" refType="w" fact="0.83"/>
              <dgm:constr type="t" for="ch" forName="Triangle" refType="h" fact="0"/>
              <dgm:constr type="w" for="ch" forName="Triangle" refType="w" fact="0.17"/>
              <dgm:constr type="h" for="ch" forName="Triangle" refType="w" refFor="ch" refForName="Triangle"/>
            </dgm:constrLst>
          </dgm:if>
          <dgm:else name="Name5">
            <dgm:constrLst>
              <dgm:constr type="l" for="ch" forName="LShape" refType="w" fact="0.002"/>
              <dgm:constr type="t" for="ch" forName="LShape" refType="h" fact="0.2347"/>
              <dgm:constr type="w" for="ch" forName="LShape" refType="w"/>
              <dgm:constr type="h" for="ch" forName="LShape" refType="h" fact="0.5164"/>
              <dgm:constr type="l" for="ch" forName="ParentText" refType="w" fact="0"/>
              <dgm:constr type="t" for="ch" forName="ParentText" refType="h" fact="0.32"/>
              <dgm:constr type="w" for="ch" forName="ParentText" refType="w" fact="0.902"/>
              <dgm:constr type="h" for="ch" forName="ParentText" refType="h" fact="0.68"/>
              <dgm:constr type="l" for="ch" forName="Triangle" refType="w" fact="0"/>
              <dgm:constr type="t" for="ch" forName="Triangle" refType="h" fact="0"/>
              <dgm:constr type="w" for="ch" forName="Triangle" refType="w" fact="0.17"/>
              <dgm:constr type="h" for="ch" forName="Triangle" refType="w" refFor="ch" refForName="Triangle"/>
            </dgm:constrLst>
          </dgm:else>
        </dgm:choose>
        <dgm:layoutNode name="LShape" styleLbl="alignNode1">
          <dgm:alg type="sp"/>
          <dgm:choose name="Name6">
            <dgm:if name="Name7" func="var" arg="dir" op="equ" val="norm">
              <dgm:shape xmlns:r="http://schemas.openxmlformats.org/officeDocument/2006/relationships" rot="90" type="corner" r:blip="">
                <dgm:adjLst>
                  <dgm:adj idx="1" val="0.1612"/>
                  <dgm:adj idx="2" val="0.1611"/>
                </dgm:adjLst>
              </dgm:shape>
            </dgm:if>
            <dgm:else name="Name8">
              <dgm:shape xmlns:r="http://schemas.openxmlformats.org/officeDocument/2006/relationships" rot="180" type="corner" r:blip="">
                <dgm:adjLst>
                  <dgm:adj idx="1" val="0.1612"/>
                  <dgm:adj idx="2" val="0.1611"/>
                </dgm:adjLst>
              </dgm:shape>
            </dgm:else>
          </dgm:choose>
          <dgm:presOf/>
        </dgm:layoutNode>
        <dgm:layoutNode name="ParentText" styleLbl="revTx">
          <dgm:varLst>
            <dgm:chMax val="0"/>
            <dgm:chPref val="0"/>
            <dgm:bulletEnabled val="1"/>
          </dgm:varLst>
          <dgm:alg type="tx">
            <dgm:param type="parTxLTRAlign" val="l"/>
            <dgm:param type="txAnchorVert" val="t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9">
          <dgm:if name="Name10" axis="followSib" ptType="node" func="cnt" op="gte" val="1">
            <dgm:layoutNode name="Triangle" styleLbl="alignNode1">
              <dgm:alg type="sp"/>
              <dgm:choose name="Name11">
                <dgm:if name="Name12" func="var" arg="dir" op="equ" val="norm">
                  <dgm:shape xmlns:r="http://schemas.openxmlformats.org/officeDocument/2006/relationships" type="triangle" r:blip="">
                    <dgm:adjLst>
                      <dgm:adj idx="1" val="1"/>
                    </dgm:adjLst>
                  </dgm:shape>
                </dgm:if>
                <dgm:else name="Name13">
                  <dgm:shape xmlns:r="http://schemas.openxmlformats.org/officeDocument/2006/relationships" rot="90" type="triangle" r:blip="">
                    <dgm:adjLst>
                      <dgm:adj idx="1" val="1"/>
                    </dgm:adjLst>
                  </dgm:shape>
                </dgm:else>
              </dgm:choose>
              <dgm:presOf/>
            </dgm:layoutNode>
          </dgm:if>
          <dgm:else name="Name14"/>
        </dgm:choose>
      </dgm:layoutNode>
      <dgm:forEach name="sibTransForEach" axis="followSib" ptType="sibTrans" cnt="1">
        <dgm:layoutNode name="sibTrans">
          <dgm:alg type="composite">
            <dgm:param type="ar" val="0.861"/>
          </dgm:alg>
          <dgm:constrLst>
            <dgm:constr type="w" for="ch" forName="space" refType="w"/>
            <dgm:constr type="h" for="ch" forName="space" refType="w"/>
          </dgm:constrLst>
          <dgm:layoutNode name="space" styleLbl="alignNode1">
            <dgm:alg type="sp"/>
            <dgm:shape xmlns:r="http://schemas.openxmlformats.org/officeDocument/2006/relationships" r:blip="">
              <dgm:adjLst/>
            </dgm:shape>
            <dgm:presOf/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gear1">
  <dgm:title val=""/>
  <dgm:desc val=""/>
  <dgm:catLst>
    <dgm:cat type="relationship" pri="3000"/>
    <dgm:cat type="process" pri="28000"/>
    <dgm:cat type="cycle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composite">
    <dgm:varLst>
      <dgm:chMax val="3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1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05"/>
          <dgm:constr type="t" for="ch" forName="gear1" refType="w" fact="0.05"/>
          <dgm:constr type="w" for="ch" forName="gear1srcNode" val="1"/>
          <dgm:constr type="h" for="ch" forName="gear1srcNode" val="1"/>
          <dgm:constr type="l" for="ch" forName="gear1srcNode" refType="w" fact="0.32"/>
          <dgm:constr type="t" for="ch" forName="gear1srcNode"/>
          <dgm:constr type="w" for="ch" forName="gear1dstNode" val="1"/>
          <dgm:constr type="h" for="ch" forName="gear1dstNode" val="1"/>
          <dgm:constr type="r" for="ch" forName="gear1dstNode" refType="w" fact="0.58"/>
          <dgm:constr type="t" for="ch" forName="gear1dstNode" refType="h" fact="0.5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/>
          <dgm:constr type="b" for="ch" forName="gear1ch" refType="h" fact="0.6"/>
        </dgm:constrLst>
      </dgm:if>
      <dgm:if name="Name2" axis="ch" ptType="node" func="cnt" op="equ" val="2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2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2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7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w" fact="0.8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1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0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3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 refType="w" fact="0.34"/>
          <dgm:constr type="t" for="ch" forName="gear2ch" refType="w" fact="0.04"/>
        </dgm:constrLst>
      </dgm:if>
      <dgm:else name="Name3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4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4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95"/>
          <dgm:constr type="diam" for="des" forName="connector1" refType="w" refFor="ch" refForName="gear1" op="equ" fact="1.15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h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3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2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5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/>
          <dgm:constr type="t" for="ch" forName="gear2ch" refType="w" fact="0.58"/>
          <dgm:constr type="w" for="ch" forName="gear3" refType="w" fact="0.48"/>
          <dgm:constr type="h" for="ch" forName="gear3" refType="w" fact="0.48"/>
          <dgm:constr type="l" for="ch" forName="gear3" refType="w" fact="0.31"/>
          <dgm:constr type="t" for="ch" forName="gear3"/>
          <dgm:constr type="w" for="ch" forName="gear3tx" refType="w" fact="0.22"/>
          <dgm:constr type="h" for="ch" forName="gear3tx" refType="w" fact="0.22"/>
          <dgm:constr type="ctrX" for="ch" forName="gear3tx" refType="ctrX" refFor="ch" refForName="gear3"/>
          <dgm:constr type="ctrY" for="ch" forName="gear3tx" refType="ctrY" refFor="ch" refForName="gear3"/>
          <dgm:constr type="w" for="ch" forName="gear3srcNode" val="1"/>
          <dgm:constr type="h" for="ch" forName="gear3srcNode" val="1"/>
          <dgm:constr type="l" for="ch" forName="gear3srcNode" refType="w" fact="0.3"/>
          <dgm:constr type="t" for="ch" forName="gear3srcNode" refType="w" fact="0.25"/>
          <dgm:constr type="w" for="ch" forName="gear3dstNode" val="1"/>
          <dgm:constr type="h" for="ch" forName="gear3dstNode" val="1"/>
          <dgm:constr type="l" for="ch" forName="gear3dstNode" refType="w" fact="0.38"/>
          <dgm:constr type="t" for="ch" forName="gear3dstNode" refType="h" fact="0.05"/>
          <dgm:constr type="diam" for="des" forName="connector3" refType="w" refFor="ch" refForName="gear3" op="equ"/>
          <dgm:constr type="h" for="des" forName="connector3" refType="w" refFor="ch" refForName="gear1" op="equ" fact="0.1"/>
          <dgm:constr type="w" for="ch" forName="gear3ch" refType="w" fact="0.35"/>
          <dgm:constr type="h" for="ch" forName="gear3ch" refType="w" refFor="ch" refForName="gear3ch" fact="0.6"/>
          <dgm:constr type="l" for="ch" forName="gear3ch" refType="w" fact="0.65"/>
          <dgm:constr type="t" for="ch" forName="gear3ch" refType="h" fact="0.13"/>
        </dgm:constrLst>
      </dgm:else>
    </dgm:choose>
    <dgm:ruleLst/>
    <dgm:forEach name="Name4" axis="ch" ptType="node" cnt="1">
      <dgm:layoutNode name="gear1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9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1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1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5">
        <dgm:if name="Name6" axis="ch" ptType="node" func="cnt" op="gte" val="1">
          <dgm:layoutNode name="gear1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7"/>
      </dgm:choose>
    </dgm:forEach>
    <dgm:forEach name="Name8" axis="ch" ptType="node" st="2" cnt="1">
      <dgm:layoutNode name="gear2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6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2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2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9">
        <dgm:if name="Name10" axis="ch" ptType="node" func="cnt" op="gte" val="1">
          <dgm:layoutNode name="gear2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1"/>
      </dgm:choose>
    </dgm:forEach>
    <dgm:forEach name="Name12" axis="ch" ptType="node" st="3" cnt="1">
      <dgm:layoutNode name="gear3" styleLbl="node1">
        <dgm:alg type="sp"/>
        <dgm:shape xmlns:r="http://schemas.openxmlformats.org/officeDocument/2006/relationships" rot="-15" type="gear6" r:blip="">
          <dgm:adjLst/>
        </dgm:shape>
        <dgm:presOf axis="self"/>
        <dgm:constrLst/>
        <dgm:ruleLst/>
      </dgm:layoutNode>
      <dgm:layoutNode name="gear3tx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3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3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13">
        <dgm:if name="Name14" axis="ch" ptType="node" func="cnt" op="gte" val="1">
          <dgm:layoutNode name="gear3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5"/>
      </dgm:choose>
    </dgm:forEach>
    <dgm:forEach name="Name16" axis="ch" ptType="sibTrans" hideLastTrans="0" cnt="1">
      <dgm:layoutNode name="connector1" styleLbl="sibTrans2D1">
        <dgm:alg type="conn">
          <dgm:param type="connRout" val="curve"/>
          <dgm:param type="srcNode" val="gear1srcNode"/>
          <dgm:param type="dstNode" val="gear1dstNode"/>
          <dgm:param type="begPts" val="midR"/>
          <dgm:param type="endPts" val="tCtr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7" axis="ch" ptType="sibTrans" hideLastTrans="0" st="2" cnt="1">
      <dgm:layoutNode name="connector2" styleLbl="sibTrans2D1">
        <dgm:alg type="conn">
          <dgm:param type="connRout" val="curve"/>
          <dgm:param type="srcNode" val="gear2srcNode"/>
          <dgm:param type="dstNode" val="gear2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8" axis="ch" ptType="sibTrans" hideLastTrans="0" st="3" cnt="1">
      <dgm:layoutNode name="connector3" styleLbl="sibTrans2D1">
        <dgm:alg type="conn">
          <dgm:param type="connRout" val="curve"/>
          <dgm:param type="srcNode" val="gear3srcNode"/>
          <dgm:param type="dstNode" val="gear3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9/3/layout/HorizontalOrganizationChart">
  <dgm:title val=""/>
  <dgm:desc val=""/>
  <dgm:catLst>
    <dgm:cat type="hierarchy" pri="43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305"/>
      <dgm:constr type="w" for="des" forName="rootComposite" refType="w" fact="10"/>
      <dgm:constr type="h" for="des" forName="rootComposite" refType="w" refFor="des" refForName="rootComposite1" fact="0.305"/>
      <dgm:constr type="w" for="des" forName="rootComposite3" refType="w" fact="10"/>
      <dgm:constr type="h" for="des" forName="rootComposite3" refType="w" refFor="des" refForName="rootComposite1" fact="0.305"/>
      <dgm:constr type="primFontSz" for="des" ptType="node" op="equ"/>
      <dgm:constr type="sp" for="des" op="equ"/>
      <dgm:constr type="sp" for="des" forName="hierRoot1" refType="w" refFor="des" refForName="rootComposite1" fact="0.2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125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125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func="var" arg="dir" op="equ" val="norm">
                  <dgm:alg type="hierRoot">
                    <dgm:param type="hierAlign" val="lT"/>
                  </dgm:alg>
                  <dgm:constrLst>
                    <dgm:constr type="alignOff" val="0.75"/>
                  </dgm:constrLst>
                </dgm:if>
                <dgm:else name="Name9">
                  <dgm:alg type="hierRoot">
                    <dgm:param type="hierAlign" val="rT"/>
                  </dgm:alg>
                  <dgm:constrLst>
                    <dgm:constr type="alignOff" val="0.75"/>
                  </dgm:constrLst>
                </dgm:else>
              </dgm:choose>
            </dgm:if>
            <dgm:if name="Name10" func="var" arg="hierBranch" op="equ" val="r">
              <dgm:choose name="Name11">
                <dgm:if name="Name12" func="var" arg="dir" op="equ" val="norm">
                  <dgm:alg type="hierRoot">
                    <dgm:param type="hierAlign" val="lB"/>
                  </dgm:alg>
                  <dgm:constrLst>
                    <dgm:constr type="alignOff" val="0.75"/>
                  </dgm:constrLst>
                </dgm:if>
                <dgm:else name="Name13">
                  <dgm:alg type="hierRoot">
                    <dgm:param type="hierAlign" val="rB"/>
                  </dgm:alg>
                  <dgm:constrLst>
                    <dgm:constr type="alignOff" val="0.75"/>
                  </dgm:constrLst>
                </dgm:else>
              </dgm:choose>
            </dgm:if>
            <dgm:if name="Name14" func="var" arg="hierBranch" op="equ" val="hang">
              <dgm:choose name="Name15">
                <dgm:if name="Name16" func="var" arg="dir" op="equ" val="norm">
                  <dgm:alg type="hierRoot">
                    <dgm:param type="hierAlign" val="lCtrCh"/>
                  </dgm:alg>
                  <dgm:constrLst>
                    <dgm:constr type="alignOff" val="0.65"/>
                  </dgm:constrLst>
                </dgm:if>
                <dgm:else name="Name17">
                  <dgm:alg type="hierRoot">
                    <dgm:param type="hierAlign" val="rCtrCh"/>
                  </dgm:alg>
                  <dgm:constrLst>
                    <dgm:constr type="alignOff" val="0.65"/>
                  </dgm:constrLst>
                </dgm:else>
              </dgm:choose>
            </dgm:if>
            <dgm:else name="Name18">
              <dgm:choose name="Name19">
                <dgm:if name="Name20" func="var" arg="dir" op="equ" val="norm">
                  <dgm:alg type="hierRoot">
                    <dgm:param type="hierAlign" val="lCtrCh"/>
                  </dgm:alg>
                  <dgm:constrLst>
                    <dgm:constr type="alignOff"/>
                    <dgm:constr type="bendDist" for="des" ptType="parTrans" refType="sp" fact="0.5"/>
                  </dgm:constrLst>
                </dgm:if>
                <dgm:else name="Name21">
                  <dgm:alg type="hierRoot">
                    <dgm:param type="hierAlign" val="rCtrCh"/>
                  </dgm:alg>
                  <dgm:constrLst>
                    <dgm:constr type="alignOff"/>
                    <dgm:constr type="bendDist" for="des" ptType="parTrans" refType="sp" fact="0.5"/>
                  </dgm:constrLst>
                </dgm:else>
              </dgm:choose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22">
              <dgm:if name="Name23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24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25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6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7">
              <dgm:if name="Name28" func="var" arg="hierBranch" op="equ" val="l">
                <dgm:choose name="Name29">
                  <dgm:if name="Name30" func="var" arg="dir" op="equ" val="norm">
                    <dgm:alg type="hierChild">
                      <dgm:param type="chAlign" val="t"/>
                      <dgm:param type="linDir" val="fromL"/>
                    </dgm:alg>
                  </dgm:if>
                  <dgm:else name="Name31">
                    <dgm:alg type="hierChild">
                      <dgm:param type="chAlign" val="t"/>
                      <dgm:param type="linDir" val="fromR"/>
                    </dgm:alg>
                  </dgm:else>
                </dgm:choose>
              </dgm:if>
              <dgm:if name="Name32" func="var" arg="hierBranch" op="equ" val="r">
                <dgm:choose name="Name33">
                  <dgm:if name="Name34" func="var" arg="dir" op="equ" val="norm">
                    <dgm:alg type="hierChild">
                      <dgm:param type="chAlign" val="b"/>
                      <dgm:param type="linDir" val="fromL"/>
                    </dgm:alg>
                  </dgm:if>
                  <dgm:else name="Name35">
                    <dgm:alg type="hierChild">
                      <dgm:param type="chAlign" val="b"/>
                      <dgm:param type="linDir" val="fromR"/>
                    </dgm:alg>
                  </dgm:else>
                </dgm:choose>
              </dgm:if>
              <dgm:if name="Name36" func="var" arg="hierBranch" op="equ" val="hang">
                <dgm:choose name="Name37">
                  <dgm:if name="Name38" func="var" arg="dir" op="equ" val="norm">
                    <dgm:alg type="hierChild">
                      <dgm:param type="chAlign" val="l"/>
                      <dgm:param type="linDir" val="fromT"/>
                      <dgm:param type="secChAlign" val="t"/>
                      <dgm:param type="secLinDir" val="fromL"/>
                    </dgm:alg>
                  </dgm:if>
                  <dgm:else name="Name39">
                    <dgm:alg type="hierChild">
                      <dgm:param type="chAlign" val="r"/>
                      <dgm:param type="linDir" val="fromT"/>
                      <dgm:param type="secChAlign" val="t"/>
                      <dgm:param type="secLinDir" val="fromR"/>
                    </dgm:alg>
                  </dgm:else>
                </dgm:choose>
              </dgm:if>
              <dgm:else name="Name40">
                <dgm:choose name="Name41">
                  <dgm:if name="Name42" func="var" arg="dir" op="equ" val="norm">
                    <dgm:alg type="hierChild">
                      <dgm:param type="linDir" val="fromT"/>
                      <dgm:param type="chAlign" val="l"/>
                    </dgm:alg>
                  </dgm:if>
                  <dgm:else name="Name43">
                    <dgm:alg type="hierChild">
                      <dgm:param type="linDir" val="fromT"/>
                      <dgm:param type="chAlign" val="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44" axis="precedSib" ptType="parTrans" st="-1" cnt="1">
                <dgm:choose name="Name45">
                  <dgm:if name="Name46" func="var" arg="hierBranch" op="equ" val="hang">
                    <dgm:layoutNode name="Name47">
                      <dgm:choose name="Name48">
                        <dgm:if name="Name49" func="var" arg="dir" op="equ" val="norm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bCtr tCtr"/>
                          </dgm:alg>
                        </dgm:if>
                        <dgm:else name="Name50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bCtr tCtr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51" func="var" arg="hierBranch" op="equ" val="l">
                    <dgm:layoutNode name="Name52">
                      <dgm:choose name="Name53">
                        <dgm:if name="Name54" func="var" arg="dir" op="equ" val="norm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tCtr"/>
                          </dgm:alg>
                        </dgm:if>
                        <dgm:else name="Name55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tCtr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56" func="var" arg="hierBranch" op="equ" val="r">
                    <dgm:layoutNode name="Name57">
                      <dgm:choose name="Name58">
                        <dgm:if name="Name59" func="var" arg="dir" op="equ" val="norm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bCtr"/>
                          </dgm:alg>
                        </dgm:if>
                        <dgm:else name="Name60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bCtr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61">
                    <dgm:choose name="Name62">
                      <dgm:if name="Name63" func="var" arg="dir" op="equ" val="norm">
                        <dgm:layoutNode name="Name64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midL"/>
                            <dgm:param type="bendPt" val="end"/>
                          </dgm:alg>
                          <dgm:shape xmlns:r="http://schemas.openxmlformats.org/officeDocument/2006/relationships" type="conn" r:blip="" zOrderOff="-99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if>
                      <dgm:else name="Name65">
                        <dgm:layoutNode name="Name66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midR"/>
                            <dgm:param type="bendPt" val="end"/>
                          </dgm:alg>
                          <dgm:shape xmlns:r="http://schemas.openxmlformats.org/officeDocument/2006/relationships" type="conn" r:blip="" zOrderOff="-99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else>
                    </dgm:choos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7">
                  <dgm:if name="Name68" func="var" arg="hierBranch" op="equ" val="l">
                    <dgm:choose name="Name69">
                      <dgm:if name="Name70" func="var" arg="dir" op="equ" val="norm">
                        <dgm:alg type="hierRoot">
                          <dgm:param type="hierAlign" val="lT"/>
                        </dgm:alg>
                        <dgm:constrLst>
                          <dgm:constr type="alignOff" val="0.75"/>
                        </dgm:constrLst>
                      </dgm:if>
                      <dgm:else name="Name71">
                        <dgm:alg type="hierRoot">
                          <dgm:param type="hierAlign" val="rT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72" func="var" arg="hierBranch" op="equ" val="r">
                    <dgm:choose name="Name73">
                      <dgm:if name="Name74" func="var" arg="dir" op="equ" val="norm">
                        <dgm:alg type="hierRoot">
                          <dgm:param type="hierAlign" val="lB"/>
                        </dgm:alg>
                        <dgm:constrLst>
                          <dgm:constr type="alignOff" val="0.75"/>
                        </dgm:constrLst>
                      </dgm:if>
                      <dgm:else name="Name75">
                        <dgm:alg type="hierRoot">
                          <dgm:param type="hierAlign" val="rB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76" func="var" arg="hierBranch" op="equ" val="hang">
                    <dgm:choose name="Name77">
                      <dgm:if name="Name78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 val="0.65"/>
                        </dgm:constrLst>
                      </dgm:if>
                      <dgm:else name="Name79">
                        <dgm:alg type="hierRoot">
                          <dgm:param type="hierAlign" val="rCtrCh"/>
                        </dgm:alg>
                        <dgm:constrLst>
                          <dgm:constr type="alignOff" val="0.65"/>
                        </dgm:constrLst>
                      </dgm:else>
                    </dgm:choose>
                  </dgm:if>
                  <dgm:else name="Name80">
                    <dgm:choose name="Name81">
                      <dgm:if name="Name82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if>
                      <dgm:else name="Name83">
                        <dgm:alg type="hierRoot">
                          <dgm:param type="hierAlign" val="r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84">
                    <dgm:if name="Name85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6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7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8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9">
                    <dgm:if name="Name90" func="var" arg="hierBranch" op="equ" val="l">
                      <dgm:choose name="Name91">
                        <dgm:if name="Name92" func="var" arg="dir" op="equ" val="norm">
                          <dgm:alg type="hierChild">
                            <dgm:param type="chAlign" val="t"/>
                            <dgm:param type="linDir" val="fromL"/>
                          </dgm:alg>
                        </dgm:if>
                        <dgm:else name="Name93">
                          <dgm:alg type="hierChild">
                            <dgm:param type="chAlign" val="t"/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r">
                      <dgm:choose name="Name95">
                        <dgm:if name="Name96" func="var" arg="dir" op="equ" val="norm">
                          <dgm:alg type="hierChild">
                            <dgm:param type="chAlign" val="b"/>
                            <dgm:param type="linDir" val="fromL"/>
                          </dgm:alg>
                        </dgm:if>
                        <dgm:else name="Name97">
                          <dgm:alg type="hierChild">
                            <dgm:param type="chAlign" val="b"/>
                            <dgm:param type="linDir" val="fromR"/>
                          </dgm:alg>
                        </dgm:else>
                      </dgm:choose>
                    </dgm:if>
                    <dgm:if name="Name98" func="var" arg="hierBranch" op="equ" val="hang">
                      <dgm:choose name="Name99">
                        <dgm:if name="Name100" func="var" arg="dir" op="equ" val="norm">
                          <dgm:alg type="hierChild">
                            <dgm:param type="chAlign" val="l"/>
                            <dgm:param type="linDir" val="fromT"/>
                            <dgm:param type="secChAlign" val="t"/>
                            <dgm:param type="secLinDir" val="fromL"/>
                          </dgm:alg>
                        </dgm:if>
                        <dgm:else name="Name101">
                          <dgm:alg type="hierChild">
                            <dgm:param type="chAlign" val="r"/>
                            <dgm:param type="linDir" val="fromT"/>
                            <dgm:param type="secChAlign" val="t"/>
                            <dgm:param type="secLinDir" val="fromR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func="var" arg="dir" op="equ" val="norm">
                          <dgm:alg type="hierChild">
                            <dgm:param type="linDir" val="fromT"/>
                            <dgm:param type="chAlign" val="l"/>
                          </dgm:alg>
                        </dgm:if>
                        <dgm:else name="Name105">
                          <dgm:alg type="hierChild">
                            <dgm:param type="linDir" val="fromT"/>
                            <dgm:param type="ch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a"/>
                </dgm:layoutNode>
                <dgm:layoutNode name="hierChild5">
                  <dgm:choose name="Name107">
                    <dgm:if name="Name108" func="var" arg="dir" op="equ" val="norm">
                      <dgm:alg type="hierChild">
                        <dgm:param type="chAlign" val="l"/>
                        <dgm:param type="linDir" val="fromT"/>
                        <dgm:param type="secChAlign" val="t"/>
                        <dgm:param type="secLinDir" val="fromL"/>
                      </dgm:alg>
                    </dgm:if>
                    <dgm:else name="Name109">
                      <dgm:alg type="hierChild">
                        <dgm:param type="chAlign" val="r"/>
                        <dgm:param type="linDir" val="fromT"/>
                        <dgm:param type="secChAlign" val="t"/>
                        <dgm:param type="sec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10" ref="rep2b"/>
                </dgm:layoutNode>
              </dgm:layoutNode>
            </dgm:forEach>
          </dgm:layoutNode>
          <dgm:layoutNode name="hierChild3">
            <dgm:choose name="Name111">
              <dgm:if name="Name112" func="var" arg="dir" op="equ" val="norm">
                <dgm:alg type="hierChild">
                  <dgm:param type="chAlign" val="l"/>
                  <dgm:param type="linDir" val="fromT"/>
                  <dgm:param type="secChAlign" val="t"/>
                  <dgm:param type="secLinDir" val="fromL"/>
                </dgm:alg>
              </dgm:if>
              <dgm:else name="Name113">
                <dgm:alg type="hierChild">
                  <dgm:param type="chAlign" val="r"/>
                  <dgm:param type="linDir" val="fromT"/>
                  <dgm:param type="secChAlign" val="t"/>
                  <dgm:param type="sec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4" axis="precedSib" ptType="parTrans" st="-1" cnt="1">
                <dgm:layoutNode name="Name115">
                  <dgm:choose name="Name116">
                    <dgm:if name="Name117" func="var" arg="dir" op="equ" val="norm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midR"/>
                        <dgm:param type="endPts" val="bCtr tCtr"/>
                      </dgm:alg>
                    </dgm:if>
                    <dgm:else name="Name11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midL"/>
                        <dgm:param type="endPts" val="bCtr tCtr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9">
                  <dgm:if name="Name120" func="var" arg="hierBranch" op="equ" val="l">
                    <dgm:choose name="Name121">
                      <dgm:if name="Name122" func="var" arg="dir" op="equ" val="norm">
                        <dgm:alg type="hierRoot">
                          <dgm:param type="hierAlign" val="lT"/>
                        </dgm:alg>
                        <dgm:constrLst>
                          <dgm:constr type="alignOff" val="0.75"/>
                        </dgm:constrLst>
                      </dgm:if>
                      <dgm:else name="Name123">
                        <dgm:alg type="hierRoot">
                          <dgm:param type="hierAlign" val="rT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124" func="var" arg="hierBranch" op="equ" val="r">
                    <dgm:choose name="Name125">
                      <dgm:if name="Name126" func="var" arg="dir" op="equ" val="norm">
                        <dgm:alg type="hierRoot">
                          <dgm:param type="hierAlign" val="lB"/>
                        </dgm:alg>
                        <dgm:constrLst>
                          <dgm:constr type="alignOff" val="0.75"/>
                        </dgm:constrLst>
                      </dgm:if>
                      <dgm:else name="Name127">
                        <dgm:alg type="hierRoot">
                          <dgm:param type="hierAlign" val="rB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128" func="var" arg="hierBranch" op="equ" val="hang">
                    <dgm:choose name="Name129">
                      <dgm:if name="Name130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 val="0.65"/>
                        </dgm:constrLst>
                      </dgm:if>
                      <dgm:else name="Name131">
                        <dgm:alg type="hierRoot">
                          <dgm:param type="hierAlign" val="rCtrCh"/>
                        </dgm:alg>
                        <dgm:constrLst>
                          <dgm:constr type="alignOff" val="0.65"/>
                        </dgm:constrLst>
                      </dgm:else>
                    </dgm:choose>
                  </dgm:if>
                  <dgm:else name="Name132">
                    <dgm:choose name="Name133">
                      <dgm:if name="Name134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if>
                      <dgm:else name="Name135">
                        <dgm:alg type="hierRoot">
                          <dgm:param type="hierAlign" val="r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36">
                    <dgm:if name="Name137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38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39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40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41">
                    <dgm:if name="Name142" func="var" arg="hierBranch" op="equ" val="l">
                      <dgm:choose name="Name143">
                        <dgm:if name="Name144" func="var" arg="dir" op="equ" val="norm">
                          <dgm:alg type="hierChild">
                            <dgm:param type="chAlign" val="t"/>
                            <dgm:param type="linDir" val="fromL"/>
                          </dgm:alg>
                        </dgm:if>
                        <dgm:else name="Name145">
                          <dgm:alg type="hierChild">
                            <dgm:param type="chAlign" val="t"/>
                            <dgm:param type="linDir" val="fromR"/>
                          </dgm:alg>
                        </dgm:else>
                      </dgm:choose>
                    </dgm:if>
                    <dgm:if name="Name146" func="var" arg="hierBranch" op="equ" val="r">
                      <dgm:choose name="Name147">
                        <dgm:if name="Name148" func="var" arg="dir" op="equ" val="norm">
                          <dgm:alg type="hierChild">
                            <dgm:param type="chAlign" val="b"/>
                            <dgm:param type="linDir" val="fromL"/>
                          </dgm:alg>
                        </dgm:if>
                        <dgm:else name="Name149">
                          <dgm:alg type="hierChild">
                            <dgm:param type="chAlign" val="b"/>
                            <dgm:param type="linDir" val="fromR"/>
                          </dgm:alg>
                        </dgm:else>
                      </dgm:choose>
                    </dgm:if>
                    <dgm:if name="Name150" func="var" arg="hierBranch" op="equ" val="hang">
                      <dgm:choose name="Name151">
                        <dgm:if name="Name152" func="var" arg="dir" op="equ" val="norm">
                          <dgm:alg type="hierChild">
                            <dgm:param type="chAlign" val="l"/>
                            <dgm:param type="linDir" val="fromT"/>
                            <dgm:param type="secChAlign" val="t"/>
                            <dgm:param type="secLinDir" val="fromL"/>
                          </dgm:alg>
                        </dgm:if>
                        <dgm:else name="Name153">
                          <dgm:alg type="hierChild">
                            <dgm:param type="chAlign" val="r"/>
                            <dgm:param type="linDir" val="fromT"/>
                            <dgm:param type="secChAlign" val="t"/>
                            <dgm:param type="secLinDir" val="fromR"/>
                          </dgm:alg>
                        </dgm:else>
                      </dgm:choose>
                    </dgm:if>
                    <dgm:else name="Name154">
                      <dgm:choose name="Name155">
                        <dgm:if name="Name156" func="var" arg="dir" op="equ" val="norm">
                          <dgm:alg type="hierChild">
                            <dgm:param type="linDir" val="fromT"/>
                            <dgm:param type="chAlign" val="l"/>
                          </dgm:alg>
                        </dgm:if>
                        <dgm:else name="Name157">
                          <dgm:alg type="hierChild">
                            <dgm:param type="linDir" val="fromT"/>
                            <dgm:param type="ch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58" ref="rep2a"/>
                </dgm:layoutNode>
                <dgm:layoutNode name="hierChild7">
                  <dgm:choose name="Name159">
                    <dgm:if name="Name160" func="var" arg="dir" op="equ" val="norm">
                      <dgm:alg type="hierChild">
                        <dgm:param type="chAlign" val="l"/>
                        <dgm:param type="linDir" val="fromT"/>
                        <dgm:param type="secChAlign" val="t"/>
                        <dgm:param type="secLinDir" val="fromL"/>
                      </dgm:alg>
                    </dgm:if>
                    <dgm:else name="Name161">
                      <dgm:alg type="hierChild">
                        <dgm:param type="chAlign" val="r"/>
                        <dgm:param type="linDir" val="fromT"/>
                        <dgm:param type="secChAlign" val="t"/>
                        <dgm:param type="sec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62" ref="rep2b"/>
                </dgm:layoutNode>
              </dgm:layoutNode>
            </dgm:forEach>
          </dgm:layoutNode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9/3/layout/HorizontalOrganizationChart">
  <dgm:title val=""/>
  <dgm:desc val=""/>
  <dgm:catLst>
    <dgm:cat type="hierarchy" pri="43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305"/>
      <dgm:constr type="w" for="des" forName="rootComposite" refType="w" fact="10"/>
      <dgm:constr type="h" for="des" forName="rootComposite" refType="w" refFor="des" refForName="rootComposite1" fact="0.305"/>
      <dgm:constr type="w" for="des" forName="rootComposite3" refType="w" fact="10"/>
      <dgm:constr type="h" for="des" forName="rootComposite3" refType="w" refFor="des" refForName="rootComposite1" fact="0.305"/>
      <dgm:constr type="primFontSz" for="des" ptType="node" op="equ"/>
      <dgm:constr type="sp" for="des" op="equ"/>
      <dgm:constr type="sp" for="des" forName="hierRoot1" refType="w" refFor="des" refForName="rootComposite1" fact="0.2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125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125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func="var" arg="dir" op="equ" val="norm">
                  <dgm:alg type="hierRoot">
                    <dgm:param type="hierAlign" val="lT"/>
                  </dgm:alg>
                  <dgm:constrLst>
                    <dgm:constr type="alignOff" val="0.75"/>
                  </dgm:constrLst>
                </dgm:if>
                <dgm:else name="Name9">
                  <dgm:alg type="hierRoot">
                    <dgm:param type="hierAlign" val="rT"/>
                  </dgm:alg>
                  <dgm:constrLst>
                    <dgm:constr type="alignOff" val="0.75"/>
                  </dgm:constrLst>
                </dgm:else>
              </dgm:choose>
            </dgm:if>
            <dgm:if name="Name10" func="var" arg="hierBranch" op="equ" val="r">
              <dgm:choose name="Name11">
                <dgm:if name="Name12" func="var" arg="dir" op="equ" val="norm">
                  <dgm:alg type="hierRoot">
                    <dgm:param type="hierAlign" val="lB"/>
                  </dgm:alg>
                  <dgm:constrLst>
                    <dgm:constr type="alignOff" val="0.75"/>
                  </dgm:constrLst>
                </dgm:if>
                <dgm:else name="Name13">
                  <dgm:alg type="hierRoot">
                    <dgm:param type="hierAlign" val="rB"/>
                  </dgm:alg>
                  <dgm:constrLst>
                    <dgm:constr type="alignOff" val="0.75"/>
                  </dgm:constrLst>
                </dgm:else>
              </dgm:choose>
            </dgm:if>
            <dgm:if name="Name14" func="var" arg="hierBranch" op="equ" val="hang">
              <dgm:choose name="Name15">
                <dgm:if name="Name16" func="var" arg="dir" op="equ" val="norm">
                  <dgm:alg type="hierRoot">
                    <dgm:param type="hierAlign" val="lCtrCh"/>
                  </dgm:alg>
                  <dgm:constrLst>
                    <dgm:constr type="alignOff" val="0.65"/>
                  </dgm:constrLst>
                </dgm:if>
                <dgm:else name="Name17">
                  <dgm:alg type="hierRoot">
                    <dgm:param type="hierAlign" val="rCtrCh"/>
                  </dgm:alg>
                  <dgm:constrLst>
                    <dgm:constr type="alignOff" val="0.65"/>
                  </dgm:constrLst>
                </dgm:else>
              </dgm:choose>
            </dgm:if>
            <dgm:else name="Name18">
              <dgm:choose name="Name19">
                <dgm:if name="Name20" func="var" arg="dir" op="equ" val="norm">
                  <dgm:alg type="hierRoot">
                    <dgm:param type="hierAlign" val="lCtrCh"/>
                  </dgm:alg>
                  <dgm:constrLst>
                    <dgm:constr type="alignOff"/>
                    <dgm:constr type="bendDist" for="des" ptType="parTrans" refType="sp" fact="0.5"/>
                  </dgm:constrLst>
                </dgm:if>
                <dgm:else name="Name21">
                  <dgm:alg type="hierRoot">
                    <dgm:param type="hierAlign" val="rCtrCh"/>
                  </dgm:alg>
                  <dgm:constrLst>
                    <dgm:constr type="alignOff"/>
                    <dgm:constr type="bendDist" for="des" ptType="parTrans" refType="sp" fact="0.5"/>
                  </dgm:constrLst>
                </dgm:else>
              </dgm:choose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22">
              <dgm:if name="Name23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24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25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6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7">
              <dgm:if name="Name28" func="var" arg="hierBranch" op="equ" val="l">
                <dgm:choose name="Name29">
                  <dgm:if name="Name30" func="var" arg="dir" op="equ" val="norm">
                    <dgm:alg type="hierChild">
                      <dgm:param type="chAlign" val="t"/>
                      <dgm:param type="linDir" val="fromL"/>
                    </dgm:alg>
                  </dgm:if>
                  <dgm:else name="Name31">
                    <dgm:alg type="hierChild">
                      <dgm:param type="chAlign" val="t"/>
                      <dgm:param type="linDir" val="fromR"/>
                    </dgm:alg>
                  </dgm:else>
                </dgm:choose>
              </dgm:if>
              <dgm:if name="Name32" func="var" arg="hierBranch" op="equ" val="r">
                <dgm:choose name="Name33">
                  <dgm:if name="Name34" func="var" arg="dir" op="equ" val="norm">
                    <dgm:alg type="hierChild">
                      <dgm:param type="chAlign" val="b"/>
                      <dgm:param type="linDir" val="fromL"/>
                    </dgm:alg>
                  </dgm:if>
                  <dgm:else name="Name35">
                    <dgm:alg type="hierChild">
                      <dgm:param type="chAlign" val="b"/>
                      <dgm:param type="linDir" val="fromR"/>
                    </dgm:alg>
                  </dgm:else>
                </dgm:choose>
              </dgm:if>
              <dgm:if name="Name36" func="var" arg="hierBranch" op="equ" val="hang">
                <dgm:choose name="Name37">
                  <dgm:if name="Name38" func="var" arg="dir" op="equ" val="norm">
                    <dgm:alg type="hierChild">
                      <dgm:param type="chAlign" val="l"/>
                      <dgm:param type="linDir" val="fromT"/>
                      <dgm:param type="secChAlign" val="t"/>
                      <dgm:param type="secLinDir" val="fromL"/>
                    </dgm:alg>
                  </dgm:if>
                  <dgm:else name="Name39">
                    <dgm:alg type="hierChild">
                      <dgm:param type="chAlign" val="r"/>
                      <dgm:param type="linDir" val="fromT"/>
                      <dgm:param type="secChAlign" val="t"/>
                      <dgm:param type="secLinDir" val="fromR"/>
                    </dgm:alg>
                  </dgm:else>
                </dgm:choose>
              </dgm:if>
              <dgm:else name="Name40">
                <dgm:choose name="Name41">
                  <dgm:if name="Name42" func="var" arg="dir" op="equ" val="norm">
                    <dgm:alg type="hierChild">
                      <dgm:param type="linDir" val="fromT"/>
                      <dgm:param type="chAlign" val="l"/>
                    </dgm:alg>
                  </dgm:if>
                  <dgm:else name="Name43">
                    <dgm:alg type="hierChild">
                      <dgm:param type="linDir" val="fromT"/>
                      <dgm:param type="chAlign" val="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44" axis="precedSib" ptType="parTrans" st="-1" cnt="1">
                <dgm:choose name="Name45">
                  <dgm:if name="Name46" func="var" arg="hierBranch" op="equ" val="hang">
                    <dgm:layoutNode name="Name47">
                      <dgm:choose name="Name48">
                        <dgm:if name="Name49" func="var" arg="dir" op="equ" val="norm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bCtr tCtr"/>
                          </dgm:alg>
                        </dgm:if>
                        <dgm:else name="Name50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bCtr tCtr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51" func="var" arg="hierBranch" op="equ" val="l">
                    <dgm:layoutNode name="Name52">
                      <dgm:choose name="Name53">
                        <dgm:if name="Name54" func="var" arg="dir" op="equ" val="norm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tCtr"/>
                          </dgm:alg>
                        </dgm:if>
                        <dgm:else name="Name55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tCtr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56" func="var" arg="hierBranch" op="equ" val="r">
                    <dgm:layoutNode name="Name57">
                      <dgm:choose name="Name58">
                        <dgm:if name="Name59" func="var" arg="dir" op="equ" val="norm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bCtr"/>
                          </dgm:alg>
                        </dgm:if>
                        <dgm:else name="Name60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bCtr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61">
                    <dgm:choose name="Name62">
                      <dgm:if name="Name63" func="var" arg="dir" op="equ" val="norm">
                        <dgm:layoutNode name="Name64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midL"/>
                            <dgm:param type="bendPt" val="end"/>
                          </dgm:alg>
                          <dgm:shape xmlns:r="http://schemas.openxmlformats.org/officeDocument/2006/relationships" type="conn" r:blip="" zOrderOff="-99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if>
                      <dgm:else name="Name65">
                        <dgm:layoutNode name="Name66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midR"/>
                            <dgm:param type="bendPt" val="end"/>
                          </dgm:alg>
                          <dgm:shape xmlns:r="http://schemas.openxmlformats.org/officeDocument/2006/relationships" type="conn" r:blip="" zOrderOff="-99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else>
                    </dgm:choos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7">
                  <dgm:if name="Name68" func="var" arg="hierBranch" op="equ" val="l">
                    <dgm:choose name="Name69">
                      <dgm:if name="Name70" func="var" arg="dir" op="equ" val="norm">
                        <dgm:alg type="hierRoot">
                          <dgm:param type="hierAlign" val="lT"/>
                        </dgm:alg>
                        <dgm:constrLst>
                          <dgm:constr type="alignOff" val="0.75"/>
                        </dgm:constrLst>
                      </dgm:if>
                      <dgm:else name="Name71">
                        <dgm:alg type="hierRoot">
                          <dgm:param type="hierAlign" val="rT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72" func="var" arg="hierBranch" op="equ" val="r">
                    <dgm:choose name="Name73">
                      <dgm:if name="Name74" func="var" arg="dir" op="equ" val="norm">
                        <dgm:alg type="hierRoot">
                          <dgm:param type="hierAlign" val="lB"/>
                        </dgm:alg>
                        <dgm:constrLst>
                          <dgm:constr type="alignOff" val="0.75"/>
                        </dgm:constrLst>
                      </dgm:if>
                      <dgm:else name="Name75">
                        <dgm:alg type="hierRoot">
                          <dgm:param type="hierAlign" val="rB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76" func="var" arg="hierBranch" op="equ" val="hang">
                    <dgm:choose name="Name77">
                      <dgm:if name="Name78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 val="0.65"/>
                        </dgm:constrLst>
                      </dgm:if>
                      <dgm:else name="Name79">
                        <dgm:alg type="hierRoot">
                          <dgm:param type="hierAlign" val="rCtrCh"/>
                        </dgm:alg>
                        <dgm:constrLst>
                          <dgm:constr type="alignOff" val="0.65"/>
                        </dgm:constrLst>
                      </dgm:else>
                    </dgm:choose>
                  </dgm:if>
                  <dgm:else name="Name80">
                    <dgm:choose name="Name81">
                      <dgm:if name="Name82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if>
                      <dgm:else name="Name83">
                        <dgm:alg type="hierRoot">
                          <dgm:param type="hierAlign" val="r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84">
                    <dgm:if name="Name85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6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7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8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9">
                    <dgm:if name="Name90" func="var" arg="hierBranch" op="equ" val="l">
                      <dgm:choose name="Name91">
                        <dgm:if name="Name92" func="var" arg="dir" op="equ" val="norm">
                          <dgm:alg type="hierChild">
                            <dgm:param type="chAlign" val="t"/>
                            <dgm:param type="linDir" val="fromL"/>
                          </dgm:alg>
                        </dgm:if>
                        <dgm:else name="Name93">
                          <dgm:alg type="hierChild">
                            <dgm:param type="chAlign" val="t"/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r">
                      <dgm:choose name="Name95">
                        <dgm:if name="Name96" func="var" arg="dir" op="equ" val="norm">
                          <dgm:alg type="hierChild">
                            <dgm:param type="chAlign" val="b"/>
                            <dgm:param type="linDir" val="fromL"/>
                          </dgm:alg>
                        </dgm:if>
                        <dgm:else name="Name97">
                          <dgm:alg type="hierChild">
                            <dgm:param type="chAlign" val="b"/>
                            <dgm:param type="linDir" val="fromR"/>
                          </dgm:alg>
                        </dgm:else>
                      </dgm:choose>
                    </dgm:if>
                    <dgm:if name="Name98" func="var" arg="hierBranch" op="equ" val="hang">
                      <dgm:choose name="Name99">
                        <dgm:if name="Name100" func="var" arg="dir" op="equ" val="norm">
                          <dgm:alg type="hierChild">
                            <dgm:param type="chAlign" val="l"/>
                            <dgm:param type="linDir" val="fromT"/>
                            <dgm:param type="secChAlign" val="t"/>
                            <dgm:param type="secLinDir" val="fromL"/>
                          </dgm:alg>
                        </dgm:if>
                        <dgm:else name="Name101">
                          <dgm:alg type="hierChild">
                            <dgm:param type="chAlign" val="r"/>
                            <dgm:param type="linDir" val="fromT"/>
                            <dgm:param type="secChAlign" val="t"/>
                            <dgm:param type="secLinDir" val="fromR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func="var" arg="dir" op="equ" val="norm">
                          <dgm:alg type="hierChild">
                            <dgm:param type="linDir" val="fromT"/>
                            <dgm:param type="chAlign" val="l"/>
                          </dgm:alg>
                        </dgm:if>
                        <dgm:else name="Name105">
                          <dgm:alg type="hierChild">
                            <dgm:param type="linDir" val="fromT"/>
                            <dgm:param type="ch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a"/>
                </dgm:layoutNode>
                <dgm:layoutNode name="hierChild5">
                  <dgm:choose name="Name107">
                    <dgm:if name="Name108" func="var" arg="dir" op="equ" val="norm">
                      <dgm:alg type="hierChild">
                        <dgm:param type="chAlign" val="l"/>
                        <dgm:param type="linDir" val="fromT"/>
                        <dgm:param type="secChAlign" val="t"/>
                        <dgm:param type="secLinDir" val="fromL"/>
                      </dgm:alg>
                    </dgm:if>
                    <dgm:else name="Name109">
                      <dgm:alg type="hierChild">
                        <dgm:param type="chAlign" val="r"/>
                        <dgm:param type="linDir" val="fromT"/>
                        <dgm:param type="secChAlign" val="t"/>
                        <dgm:param type="sec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10" ref="rep2b"/>
                </dgm:layoutNode>
              </dgm:layoutNode>
            </dgm:forEach>
          </dgm:layoutNode>
          <dgm:layoutNode name="hierChild3">
            <dgm:choose name="Name111">
              <dgm:if name="Name112" func="var" arg="dir" op="equ" val="norm">
                <dgm:alg type="hierChild">
                  <dgm:param type="chAlign" val="l"/>
                  <dgm:param type="linDir" val="fromT"/>
                  <dgm:param type="secChAlign" val="t"/>
                  <dgm:param type="secLinDir" val="fromL"/>
                </dgm:alg>
              </dgm:if>
              <dgm:else name="Name113">
                <dgm:alg type="hierChild">
                  <dgm:param type="chAlign" val="r"/>
                  <dgm:param type="linDir" val="fromT"/>
                  <dgm:param type="secChAlign" val="t"/>
                  <dgm:param type="sec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4" axis="precedSib" ptType="parTrans" st="-1" cnt="1">
                <dgm:layoutNode name="Name115">
                  <dgm:choose name="Name116">
                    <dgm:if name="Name117" func="var" arg="dir" op="equ" val="norm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midR"/>
                        <dgm:param type="endPts" val="bCtr tCtr"/>
                      </dgm:alg>
                    </dgm:if>
                    <dgm:else name="Name11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midL"/>
                        <dgm:param type="endPts" val="bCtr tCtr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9">
                  <dgm:if name="Name120" func="var" arg="hierBranch" op="equ" val="l">
                    <dgm:choose name="Name121">
                      <dgm:if name="Name122" func="var" arg="dir" op="equ" val="norm">
                        <dgm:alg type="hierRoot">
                          <dgm:param type="hierAlign" val="lT"/>
                        </dgm:alg>
                        <dgm:constrLst>
                          <dgm:constr type="alignOff" val="0.75"/>
                        </dgm:constrLst>
                      </dgm:if>
                      <dgm:else name="Name123">
                        <dgm:alg type="hierRoot">
                          <dgm:param type="hierAlign" val="rT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124" func="var" arg="hierBranch" op="equ" val="r">
                    <dgm:choose name="Name125">
                      <dgm:if name="Name126" func="var" arg="dir" op="equ" val="norm">
                        <dgm:alg type="hierRoot">
                          <dgm:param type="hierAlign" val="lB"/>
                        </dgm:alg>
                        <dgm:constrLst>
                          <dgm:constr type="alignOff" val="0.75"/>
                        </dgm:constrLst>
                      </dgm:if>
                      <dgm:else name="Name127">
                        <dgm:alg type="hierRoot">
                          <dgm:param type="hierAlign" val="rB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128" func="var" arg="hierBranch" op="equ" val="hang">
                    <dgm:choose name="Name129">
                      <dgm:if name="Name130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 val="0.65"/>
                        </dgm:constrLst>
                      </dgm:if>
                      <dgm:else name="Name131">
                        <dgm:alg type="hierRoot">
                          <dgm:param type="hierAlign" val="rCtrCh"/>
                        </dgm:alg>
                        <dgm:constrLst>
                          <dgm:constr type="alignOff" val="0.65"/>
                        </dgm:constrLst>
                      </dgm:else>
                    </dgm:choose>
                  </dgm:if>
                  <dgm:else name="Name132">
                    <dgm:choose name="Name133">
                      <dgm:if name="Name134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if>
                      <dgm:else name="Name135">
                        <dgm:alg type="hierRoot">
                          <dgm:param type="hierAlign" val="r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36">
                    <dgm:if name="Name137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38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39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40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41">
                    <dgm:if name="Name142" func="var" arg="hierBranch" op="equ" val="l">
                      <dgm:choose name="Name143">
                        <dgm:if name="Name144" func="var" arg="dir" op="equ" val="norm">
                          <dgm:alg type="hierChild">
                            <dgm:param type="chAlign" val="t"/>
                            <dgm:param type="linDir" val="fromL"/>
                          </dgm:alg>
                        </dgm:if>
                        <dgm:else name="Name145">
                          <dgm:alg type="hierChild">
                            <dgm:param type="chAlign" val="t"/>
                            <dgm:param type="linDir" val="fromR"/>
                          </dgm:alg>
                        </dgm:else>
                      </dgm:choose>
                    </dgm:if>
                    <dgm:if name="Name146" func="var" arg="hierBranch" op="equ" val="r">
                      <dgm:choose name="Name147">
                        <dgm:if name="Name148" func="var" arg="dir" op="equ" val="norm">
                          <dgm:alg type="hierChild">
                            <dgm:param type="chAlign" val="b"/>
                            <dgm:param type="linDir" val="fromL"/>
                          </dgm:alg>
                        </dgm:if>
                        <dgm:else name="Name149">
                          <dgm:alg type="hierChild">
                            <dgm:param type="chAlign" val="b"/>
                            <dgm:param type="linDir" val="fromR"/>
                          </dgm:alg>
                        </dgm:else>
                      </dgm:choose>
                    </dgm:if>
                    <dgm:if name="Name150" func="var" arg="hierBranch" op="equ" val="hang">
                      <dgm:choose name="Name151">
                        <dgm:if name="Name152" func="var" arg="dir" op="equ" val="norm">
                          <dgm:alg type="hierChild">
                            <dgm:param type="chAlign" val="l"/>
                            <dgm:param type="linDir" val="fromT"/>
                            <dgm:param type="secChAlign" val="t"/>
                            <dgm:param type="secLinDir" val="fromL"/>
                          </dgm:alg>
                        </dgm:if>
                        <dgm:else name="Name153">
                          <dgm:alg type="hierChild">
                            <dgm:param type="chAlign" val="r"/>
                            <dgm:param type="linDir" val="fromT"/>
                            <dgm:param type="secChAlign" val="t"/>
                            <dgm:param type="secLinDir" val="fromR"/>
                          </dgm:alg>
                        </dgm:else>
                      </dgm:choose>
                    </dgm:if>
                    <dgm:else name="Name154">
                      <dgm:choose name="Name155">
                        <dgm:if name="Name156" func="var" arg="dir" op="equ" val="norm">
                          <dgm:alg type="hierChild">
                            <dgm:param type="linDir" val="fromT"/>
                            <dgm:param type="chAlign" val="l"/>
                          </dgm:alg>
                        </dgm:if>
                        <dgm:else name="Name157">
                          <dgm:alg type="hierChild">
                            <dgm:param type="linDir" val="fromT"/>
                            <dgm:param type="ch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58" ref="rep2a"/>
                </dgm:layoutNode>
                <dgm:layoutNode name="hierChild7">
                  <dgm:choose name="Name159">
                    <dgm:if name="Name160" func="var" arg="dir" op="equ" val="norm">
                      <dgm:alg type="hierChild">
                        <dgm:param type="chAlign" val="l"/>
                        <dgm:param type="linDir" val="fromT"/>
                        <dgm:param type="secChAlign" val="t"/>
                        <dgm:param type="secLinDir" val="fromL"/>
                      </dgm:alg>
                    </dgm:if>
                    <dgm:else name="Name161">
                      <dgm:alg type="hierChild">
                        <dgm:param type="chAlign" val="r"/>
                        <dgm:param type="linDir" val="fromT"/>
                        <dgm:param type="secChAlign" val="t"/>
                        <dgm:param type="sec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62" ref="rep2b"/>
                </dgm:layoutNode>
              </dgm:layoutNode>
            </dgm:forEach>
          </dgm:layoutNode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9/3/layout/HorizontalOrganizationChart">
  <dgm:title val=""/>
  <dgm:desc val=""/>
  <dgm:catLst>
    <dgm:cat type="hierarchy" pri="43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305"/>
      <dgm:constr type="w" for="des" forName="rootComposite" refType="w" fact="10"/>
      <dgm:constr type="h" for="des" forName="rootComposite" refType="w" refFor="des" refForName="rootComposite1" fact="0.305"/>
      <dgm:constr type="w" for="des" forName="rootComposite3" refType="w" fact="10"/>
      <dgm:constr type="h" for="des" forName="rootComposite3" refType="w" refFor="des" refForName="rootComposite1" fact="0.305"/>
      <dgm:constr type="primFontSz" for="des" ptType="node" op="equ"/>
      <dgm:constr type="sp" for="des" op="equ"/>
      <dgm:constr type="sp" for="des" forName="hierRoot1" refType="w" refFor="des" refForName="rootComposite1" fact="0.2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125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125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func="var" arg="dir" op="equ" val="norm">
                  <dgm:alg type="hierRoot">
                    <dgm:param type="hierAlign" val="lT"/>
                  </dgm:alg>
                  <dgm:constrLst>
                    <dgm:constr type="alignOff" val="0.75"/>
                  </dgm:constrLst>
                </dgm:if>
                <dgm:else name="Name9">
                  <dgm:alg type="hierRoot">
                    <dgm:param type="hierAlign" val="rT"/>
                  </dgm:alg>
                  <dgm:constrLst>
                    <dgm:constr type="alignOff" val="0.75"/>
                  </dgm:constrLst>
                </dgm:else>
              </dgm:choose>
            </dgm:if>
            <dgm:if name="Name10" func="var" arg="hierBranch" op="equ" val="r">
              <dgm:choose name="Name11">
                <dgm:if name="Name12" func="var" arg="dir" op="equ" val="norm">
                  <dgm:alg type="hierRoot">
                    <dgm:param type="hierAlign" val="lB"/>
                  </dgm:alg>
                  <dgm:constrLst>
                    <dgm:constr type="alignOff" val="0.75"/>
                  </dgm:constrLst>
                </dgm:if>
                <dgm:else name="Name13">
                  <dgm:alg type="hierRoot">
                    <dgm:param type="hierAlign" val="rB"/>
                  </dgm:alg>
                  <dgm:constrLst>
                    <dgm:constr type="alignOff" val="0.75"/>
                  </dgm:constrLst>
                </dgm:else>
              </dgm:choose>
            </dgm:if>
            <dgm:if name="Name14" func="var" arg="hierBranch" op="equ" val="hang">
              <dgm:choose name="Name15">
                <dgm:if name="Name16" func="var" arg="dir" op="equ" val="norm">
                  <dgm:alg type="hierRoot">
                    <dgm:param type="hierAlign" val="lCtrCh"/>
                  </dgm:alg>
                  <dgm:constrLst>
                    <dgm:constr type="alignOff" val="0.65"/>
                  </dgm:constrLst>
                </dgm:if>
                <dgm:else name="Name17">
                  <dgm:alg type="hierRoot">
                    <dgm:param type="hierAlign" val="rCtrCh"/>
                  </dgm:alg>
                  <dgm:constrLst>
                    <dgm:constr type="alignOff" val="0.65"/>
                  </dgm:constrLst>
                </dgm:else>
              </dgm:choose>
            </dgm:if>
            <dgm:else name="Name18">
              <dgm:choose name="Name19">
                <dgm:if name="Name20" func="var" arg="dir" op="equ" val="norm">
                  <dgm:alg type="hierRoot">
                    <dgm:param type="hierAlign" val="lCtrCh"/>
                  </dgm:alg>
                  <dgm:constrLst>
                    <dgm:constr type="alignOff"/>
                    <dgm:constr type="bendDist" for="des" ptType="parTrans" refType="sp" fact="0.5"/>
                  </dgm:constrLst>
                </dgm:if>
                <dgm:else name="Name21">
                  <dgm:alg type="hierRoot">
                    <dgm:param type="hierAlign" val="rCtrCh"/>
                  </dgm:alg>
                  <dgm:constrLst>
                    <dgm:constr type="alignOff"/>
                    <dgm:constr type="bendDist" for="des" ptType="parTrans" refType="sp" fact="0.5"/>
                  </dgm:constrLst>
                </dgm:else>
              </dgm:choose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22">
              <dgm:if name="Name23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24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25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6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7">
              <dgm:if name="Name28" func="var" arg="hierBranch" op="equ" val="l">
                <dgm:choose name="Name29">
                  <dgm:if name="Name30" func="var" arg="dir" op="equ" val="norm">
                    <dgm:alg type="hierChild">
                      <dgm:param type="chAlign" val="t"/>
                      <dgm:param type="linDir" val="fromL"/>
                    </dgm:alg>
                  </dgm:if>
                  <dgm:else name="Name31">
                    <dgm:alg type="hierChild">
                      <dgm:param type="chAlign" val="t"/>
                      <dgm:param type="linDir" val="fromR"/>
                    </dgm:alg>
                  </dgm:else>
                </dgm:choose>
              </dgm:if>
              <dgm:if name="Name32" func="var" arg="hierBranch" op="equ" val="r">
                <dgm:choose name="Name33">
                  <dgm:if name="Name34" func="var" arg="dir" op="equ" val="norm">
                    <dgm:alg type="hierChild">
                      <dgm:param type="chAlign" val="b"/>
                      <dgm:param type="linDir" val="fromL"/>
                    </dgm:alg>
                  </dgm:if>
                  <dgm:else name="Name35">
                    <dgm:alg type="hierChild">
                      <dgm:param type="chAlign" val="b"/>
                      <dgm:param type="linDir" val="fromR"/>
                    </dgm:alg>
                  </dgm:else>
                </dgm:choose>
              </dgm:if>
              <dgm:if name="Name36" func="var" arg="hierBranch" op="equ" val="hang">
                <dgm:choose name="Name37">
                  <dgm:if name="Name38" func="var" arg="dir" op="equ" val="norm">
                    <dgm:alg type="hierChild">
                      <dgm:param type="chAlign" val="l"/>
                      <dgm:param type="linDir" val="fromT"/>
                      <dgm:param type="secChAlign" val="t"/>
                      <dgm:param type="secLinDir" val="fromL"/>
                    </dgm:alg>
                  </dgm:if>
                  <dgm:else name="Name39">
                    <dgm:alg type="hierChild">
                      <dgm:param type="chAlign" val="r"/>
                      <dgm:param type="linDir" val="fromT"/>
                      <dgm:param type="secChAlign" val="t"/>
                      <dgm:param type="secLinDir" val="fromR"/>
                    </dgm:alg>
                  </dgm:else>
                </dgm:choose>
              </dgm:if>
              <dgm:else name="Name40">
                <dgm:choose name="Name41">
                  <dgm:if name="Name42" func="var" arg="dir" op="equ" val="norm">
                    <dgm:alg type="hierChild">
                      <dgm:param type="linDir" val="fromT"/>
                      <dgm:param type="chAlign" val="l"/>
                    </dgm:alg>
                  </dgm:if>
                  <dgm:else name="Name43">
                    <dgm:alg type="hierChild">
                      <dgm:param type="linDir" val="fromT"/>
                      <dgm:param type="chAlign" val="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44" axis="precedSib" ptType="parTrans" st="-1" cnt="1">
                <dgm:choose name="Name45">
                  <dgm:if name="Name46" func="var" arg="hierBranch" op="equ" val="hang">
                    <dgm:layoutNode name="Name47">
                      <dgm:choose name="Name48">
                        <dgm:if name="Name49" func="var" arg="dir" op="equ" val="norm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bCtr tCtr"/>
                          </dgm:alg>
                        </dgm:if>
                        <dgm:else name="Name50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bCtr tCtr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51" func="var" arg="hierBranch" op="equ" val="l">
                    <dgm:layoutNode name="Name52">
                      <dgm:choose name="Name53">
                        <dgm:if name="Name54" func="var" arg="dir" op="equ" val="norm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tCtr"/>
                          </dgm:alg>
                        </dgm:if>
                        <dgm:else name="Name55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tCtr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56" func="var" arg="hierBranch" op="equ" val="r">
                    <dgm:layoutNode name="Name57">
                      <dgm:choose name="Name58">
                        <dgm:if name="Name59" func="var" arg="dir" op="equ" val="norm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bCtr"/>
                          </dgm:alg>
                        </dgm:if>
                        <dgm:else name="Name60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bCtr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61">
                    <dgm:choose name="Name62">
                      <dgm:if name="Name63" func="var" arg="dir" op="equ" val="norm">
                        <dgm:layoutNode name="Name64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R"/>
                            <dgm:param type="endPts" val="midL"/>
                            <dgm:param type="bendPt" val="end"/>
                          </dgm:alg>
                          <dgm:shape xmlns:r="http://schemas.openxmlformats.org/officeDocument/2006/relationships" type="conn" r:blip="" zOrderOff="-99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if>
                      <dgm:else name="Name65">
                        <dgm:layoutNode name="Name66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midL"/>
                            <dgm:param type="endPts" val="midR"/>
                            <dgm:param type="bendPt" val="end"/>
                          </dgm:alg>
                          <dgm:shape xmlns:r="http://schemas.openxmlformats.org/officeDocument/2006/relationships" type="conn" r:blip="" zOrderOff="-99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else>
                    </dgm:choos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7">
                  <dgm:if name="Name68" func="var" arg="hierBranch" op="equ" val="l">
                    <dgm:choose name="Name69">
                      <dgm:if name="Name70" func="var" arg="dir" op="equ" val="norm">
                        <dgm:alg type="hierRoot">
                          <dgm:param type="hierAlign" val="lT"/>
                        </dgm:alg>
                        <dgm:constrLst>
                          <dgm:constr type="alignOff" val="0.75"/>
                        </dgm:constrLst>
                      </dgm:if>
                      <dgm:else name="Name71">
                        <dgm:alg type="hierRoot">
                          <dgm:param type="hierAlign" val="rT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72" func="var" arg="hierBranch" op="equ" val="r">
                    <dgm:choose name="Name73">
                      <dgm:if name="Name74" func="var" arg="dir" op="equ" val="norm">
                        <dgm:alg type="hierRoot">
                          <dgm:param type="hierAlign" val="lB"/>
                        </dgm:alg>
                        <dgm:constrLst>
                          <dgm:constr type="alignOff" val="0.75"/>
                        </dgm:constrLst>
                      </dgm:if>
                      <dgm:else name="Name75">
                        <dgm:alg type="hierRoot">
                          <dgm:param type="hierAlign" val="rB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76" func="var" arg="hierBranch" op="equ" val="hang">
                    <dgm:choose name="Name77">
                      <dgm:if name="Name78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 val="0.65"/>
                        </dgm:constrLst>
                      </dgm:if>
                      <dgm:else name="Name79">
                        <dgm:alg type="hierRoot">
                          <dgm:param type="hierAlign" val="rCtrCh"/>
                        </dgm:alg>
                        <dgm:constrLst>
                          <dgm:constr type="alignOff" val="0.65"/>
                        </dgm:constrLst>
                      </dgm:else>
                    </dgm:choose>
                  </dgm:if>
                  <dgm:else name="Name80">
                    <dgm:choose name="Name81">
                      <dgm:if name="Name82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if>
                      <dgm:else name="Name83">
                        <dgm:alg type="hierRoot">
                          <dgm:param type="hierAlign" val="r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84">
                    <dgm:if name="Name85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6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7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8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9">
                    <dgm:if name="Name90" func="var" arg="hierBranch" op="equ" val="l">
                      <dgm:choose name="Name91">
                        <dgm:if name="Name92" func="var" arg="dir" op="equ" val="norm">
                          <dgm:alg type="hierChild">
                            <dgm:param type="chAlign" val="t"/>
                            <dgm:param type="linDir" val="fromL"/>
                          </dgm:alg>
                        </dgm:if>
                        <dgm:else name="Name93">
                          <dgm:alg type="hierChild">
                            <dgm:param type="chAlign" val="t"/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r">
                      <dgm:choose name="Name95">
                        <dgm:if name="Name96" func="var" arg="dir" op="equ" val="norm">
                          <dgm:alg type="hierChild">
                            <dgm:param type="chAlign" val="b"/>
                            <dgm:param type="linDir" val="fromL"/>
                          </dgm:alg>
                        </dgm:if>
                        <dgm:else name="Name97">
                          <dgm:alg type="hierChild">
                            <dgm:param type="chAlign" val="b"/>
                            <dgm:param type="linDir" val="fromR"/>
                          </dgm:alg>
                        </dgm:else>
                      </dgm:choose>
                    </dgm:if>
                    <dgm:if name="Name98" func="var" arg="hierBranch" op="equ" val="hang">
                      <dgm:choose name="Name99">
                        <dgm:if name="Name100" func="var" arg="dir" op="equ" val="norm">
                          <dgm:alg type="hierChild">
                            <dgm:param type="chAlign" val="l"/>
                            <dgm:param type="linDir" val="fromT"/>
                            <dgm:param type="secChAlign" val="t"/>
                            <dgm:param type="secLinDir" val="fromL"/>
                          </dgm:alg>
                        </dgm:if>
                        <dgm:else name="Name101">
                          <dgm:alg type="hierChild">
                            <dgm:param type="chAlign" val="r"/>
                            <dgm:param type="linDir" val="fromT"/>
                            <dgm:param type="secChAlign" val="t"/>
                            <dgm:param type="secLinDir" val="fromR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func="var" arg="dir" op="equ" val="norm">
                          <dgm:alg type="hierChild">
                            <dgm:param type="linDir" val="fromT"/>
                            <dgm:param type="chAlign" val="l"/>
                          </dgm:alg>
                        </dgm:if>
                        <dgm:else name="Name105">
                          <dgm:alg type="hierChild">
                            <dgm:param type="linDir" val="fromT"/>
                            <dgm:param type="ch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a"/>
                </dgm:layoutNode>
                <dgm:layoutNode name="hierChild5">
                  <dgm:choose name="Name107">
                    <dgm:if name="Name108" func="var" arg="dir" op="equ" val="norm">
                      <dgm:alg type="hierChild">
                        <dgm:param type="chAlign" val="l"/>
                        <dgm:param type="linDir" val="fromT"/>
                        <dgm:param type="secChAlign" val="t"/>
                        <dgm:param type="secLinDir" val="fromL"/>
                      </dgm:alg>
                    </dgm:if>
                    <dgm:else name="Name109">
                      <dgm:alg type="hierChild">
                        <dgm:param type="chAlign" val="r"/>
                        <dgm:param type="linDir" val="fromT"/>
                        <dgm:param type="secChAlign" val="t"/>
                        <dgm:param type="sec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10" ref="rep2b"/>
                </dgm:layoutNode>
              </dgm:layoutNode>
            </dgm:forEach>
          </dgm:layoutNode>
          <dgm:layoutNode name="hierChild3">
            <dgm:choose name="Name111">
              <dgm:if name="Name112" func="var" arg="dir" op="equ" val="norm">
                <dgm:alg type="hierChild">
                  <dgm:param type="chAlign" val="l"/>
                  <dgm:param type="linDir" val="fromT"/>
                  <dgm:param type="secChAlign" val="t"/>
                  <dgm:param type="secLinDir" val="fromL"/>
                </dgm:alg>
              </dgm:if>
              <dgm:else name="Name113">
                <dgm:alg type="hierChild">
                  <dgm:param type="chAlign" val="r"/>
                  <dgm:param type="linDir" val="fromT"/>
                  <dgm:param type="secChAlign" val="t"/>
                  <dgm:param type="sec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4" axis="precedSib" ptType="parTrans" st="-1" cnt="1">
                <dgm:layoutNode name="Name115">
                  <dgm:choose name="Name116">
                    <dgm:if name="Name117" func="var" arg="dir" op="equ" val="norm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midR"/>
                        <dgm:param type="endPts" val="bCtr tCtr"/>
                      </dgm:alg>
                    </dgm:if>
                    <dgm:else name="Name11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midL"/>
                        <dgm:param type="endPts" val="bCtr tCtr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9">
                  <dgm:if name="Name120" func="var" arg="hierBranch" op="equ" val="l">
                    <dgm:choose name="Name121">
                      <dgm:if name="Name122" func="var" arg="dir" op="equ" val="norm">
                        <dgm:alg type="hierRoot">
                          <dgm:param type="hierAlign" val="lT"/>
                        </dgm:alg>
                        <dgm:constrLst>
                          <dgm:constr type="alignOff" val="0.75"/>
                        </dgm:constrLst>
                      </dgm:if>
                      <dgm:else name="Name123">
                        <dgm:alg type="hierRoot">
                          <dgm:param type="hierAlign" val="rT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124" func="var" arg="hierBranch" op="equ" val="r">
                    <dgm:choose name="Name125">
                      <dgm:if name="Name126" func="var" arg="dir" op="equ" val="norm">
                        <dgm:alg type="hierRoot">
                          <dgm:param type="hierAlign" val="lB"/>
                        </dgm:alg>
                        <dgm:constrLst>
                          <dgm:constr type="alignOff" val="0.75"/>
                        </dgm:constrLst>
                      </dgm:if>
                      <dgm:else name="Name127">
                        <dgm:alg type="hierRoot">
                          <dgm:param type="hierAlign" val="rB"/>
                        </dgm:alg>
                        <dgm:constrLst>
                          <dgm:constr type="alignOff" val="0.75"/>
                        </dgm:constrLst>
                      </dgm:else>
                    </dgm:choose>
                  </dgm:if>
                  <dgm:if name="Name128" func="var" arg="hierBranch" op="equ" val="hang">
                    <dgm:choose name="Name129">
                      <dgm:if name="Name130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 val="0.65"/>
                        </dgm:constrLst>
                      </dgm:if>
                      <dgm:else name="Name131">
                        <dgm:alg type="hierRoot">
                          <dgm:param type="hierAlign" val="rCtrCh"/>
                        </dgm:alg>
                        <dgm:constrLst>
                          <dgm:constr type="alignOff" val="0.65"/>
                        </dgm:constrLst>
                      </dgm:else>
                    </dgm:choose>
                  </dgm:if>
                  <dgm:else name="Name132">
                    <dgm:choose name="Name133">
                      <dgm:if name="Name134" func="var" arg="dir" op="equ" val="norm">
                        <dgm:alg type="hierRoot">
                          <dgm:param type="hierAlign" val="l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if>
                      <dgm:else name="Name135">
                        <dgm:alg type="hierRoot">
                          <dgm:param type="hierAlign" val="rCtrCh"/>
                        </dgm:alg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36">
                    <dgm:if name="Name137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38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39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40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41">
                    <dgm:if name="Name142" func="var" arg="hierBranch" op="equ" val="l">
                      <dgm:choose name="Name143">
                        <dgm:if name="Name144" func="var" arg="dir" op="equ" val="norm">
                          <dgm:alg type="hierChild">
                            <dgm:param type="chAlign" val="t"/>
                            <dgm:param type="linDir" val="fromL"/>
                          </dgm:alg>
                        </dgm:if>
                        <dgm:else name="Name145">
                          <dgm:alg type="hierChild">
                            <dgm:param type="chAlign" val="t"/>
                            <dgm:param type="linDir" val="fromR"/>
                          </dgm:alg>
                        </dgm:else>
                      </dgm:choose>
                    </dgm:if>
                    <dgm:if name="Name146" func="var" arg="hierBranch" op="equ" val="r">
                      <dgm:choose name="Name147">
                        <dgm:if name="Name148" func="var" arg="dir" op="equ" val="norm">
                          <dgm:alg type="hierChild">
                            <dgm:param type="chAlign" val="b"/>
                            <dgm:param type="linDir" val="fromL"/>
                          </dgm:alg>
                        </dgm:if>
                        <dgm:else name="Name149">
                          <dgm:alg type="hierChild">
                            <dgm:param type="chAlign" val="b"/>
                            <dgm:param type="linDir" val="fromR"/>
                          </dgm:alg>
                        </dgm:else>
                      </dgm:choose>
                    </dgm:if>
                    <dgm:if name="Name150" func="var" arg="hierBranch" op="equ" val="hang">
                      <dgm:choose name="Name151">
                        <dgm:if name="Name152" func="var" arg="dir" op="equ" val="norm">
                          <dgm:alg type="hierChild">
                            <dgm:param type="chAlign" val="l"/>
                            <dgm:param type="linDir" val="fromT"/>
                            <dgm:param type="secChAlign" val="t"/>
                            <dgm:param type="secLinDir" val="fromL"/>
                          </dgm:alg>
                        </dgm:if>
                        <dgm:else name="Name153">
                          <dgm:alg type="hierChild">
                            <dgm:param type="chAlign" val="r"/>
                            <dgm:param type="linDir" val="fromT"/>
                            <dgm:param type="secChAlign" val="t"/>
                            <dgm:param type="secLinDir" val="fromR"/>
                          </dgm:alg>
                        </dgm:else>
                      </dgm:choose>
                    </dgm:if>
                    <dgm:else name="Name154">
                      <dgm:choose name="Name155">
                        <dgm:if name="Name156" func="var" arg="dir" op="equ" val="norm">
                          <dgm:alg type="hierChild">
                            <dgm:param type="linDir" val="fromT"/>
                            <dgm:param type="chAlign" val="l"/>
                          </dgm:alg>
                        </dgm:if>
                        <dgm:else name="Name157">
                          <dgm:alg type="hierChild">
                            <dgm:param type="linDir" val="fromT"/>
                            <dgm:param type="ch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58" ref="rep2a"/>
                </dgm:layoutNode>
                <dgm:layoutNode name="hierChild7">
                  <dgm:choose name="Name159">
                    <dgm:if name="Name160" func="var" arg="dir" op="equ" val="norm">
                      <dgm:alg type="hierChild">
                        <dgm:param type="chAlign" val="l"/>
                        <dgm:param type="linDir" val="fromT"/>
                        <dgm:param type="secChAlign" val="t"/>
                        <dgm:param type="secLinDir" val="fromL"/>
                      </dgm:alg>
                    </dgm:if>
                    <dgm:else name="Name161">
                      <dgm:alg type="hierChild">
                        <dgm:param type="chAlign" val="r"/>
                        <dgm:param type="linDir" val="fromT"/>
                        <dgm:param type="secChAlign" val="t"/>
                        <dgm:param type="sec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62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7">
  <dgm:title val=""/>
  <dgm:desc val=""/>
  <dgm:catLst>
    <dgm:cat type="3D" pri="11700"/>
  </dgm:catLst>
  <dgm:scene3d>
    <a:camera prst="perspectiveLeft" zoom="91000"/>
    <a:lightRig rig="threePt" dir="t">
      <a:rot lat="0" lon="0" rev="20640000"/>
    </a:lightRig>
  </dgm:scene3d>
  <dgm:styleLbl name="node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threePt" dir="t"/>
    </dgm:scene3d>
    <dgm:sp3d extrusionH="50600" prstMaterial="clear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 z="572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2118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sp3d z="106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sp3d z="-2118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0000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50600">
      <a:bevelT w="101600" h="80600"/>
      <a:bevelB w="80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50600">
      <a:bevelT w="101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61800" extrusionH="10600" contourW="3000">
      <a:bevelT w="48600" h="8600" prst="softRound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61800" extrusionH="10600" contourW="3000">
      <a:bevelT w="48600" h="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618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50600">
      <a:bevelT w="80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200" extrusionH="600" contourW="3000" prstMaterial="plastic">
      <a:bevelT w="80600" h="18600" prst="relaxedInset"/>
      <a:bevelB w="80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5">
  <dgm:title val=""/>
  <dgm:desc val=""/>
  <dgm:catLst>
    <dgm:cat type="3D" pri="11500"/>
  </dgm:catLst>
  <dgm:scene3d>
    <a:camera prst="isometricOffAxis2Left" zoom="95000"/>
    <a:lightRig rig="flat" dir="t"/>
  </dgm:scene3d>
  <dgm:styleLbl name="node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5715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381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52400" extrusionH="1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38100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3810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400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150"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63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4005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40050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4005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15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23A8E7A-0D71-414B-9C4D-B257112D2FC2}" type="datetimeFigureOut">
              <a:rPr lang="zh-CN" altLang="en-US" smtClean="0"/>
              <a:t>2016-6-8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C928FA5-AE91-441A-9193-BC400C9B4DB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38929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928FA5-AE91-441A-9193-BC400C9B4DB5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113622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jpe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直角三角形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标题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17" name="副标题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zh-CN" altLang="en-US" smtClean="0"/>
              <a:t>单击此处编辑母版副标题样式</a:t>
            </a:r>
            <a:endParaRPr kumimoji="0" lang="en-US"/>
          </a:p>
        </p:txBody>
      </p:sp>
      <p:grpSp>
        <p:nvGrpSpPr>
          <p:cNvPr id="2" name="组合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任意多边形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任意多边形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任意多边形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直接连接符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日期占位符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30820CF-B880-4189-942D-D702A7CBA730}" type="datetimeFigureOut">
              <a:rPr lang="zh-CN" altLang="en-US" smtClean="0"/>
              <a:t>2016-6-8</a:t>
            </a:fld>
            <a:endParaRPr lang="zh-CN" altLang="en-US"/>
          </a:p>
        </p:txBody>
      </p:sp>
      <p:sp>
        <p:nvSpPr>
          <p:cNvPr id="19" name="页脚占位符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zh-CN" altLang="en-US"/>
          </a:p>
        </p:txBody>
      </p:sp>
      <p:sp>
        <p:nvSpPr>
          <p:cNvPr id="27" name="灯片编号占位符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grpSp>
        <p:nvGrpSpPr>
          <p:cNvPr id="13" name="组合 12"/>
          <p:cNvGrpSpPr/>
          <p:nvPr userDrawn="1"/>
        </p:nvGrpSpPr>
        <p:grpSpPr>
          <a:xfrm>
            <a:off x="0" y="3780"/>
            <a:ext cx="9144000" cy="1052736"/>
            <a:chOff x="0" y="-1320"/>
            <a:chExt cx="9144000" cy="1220520"/>
          </a:xfrm>
        </p:grpSpPr>
        <p:pic>
          <p:nvPicPr>
            <p:cNvPr id="14" name="Picture 2" descr="http://www.scst.gov.cn/r/cms/www/default/img/kjt/top_logo_1.jp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-1320"/>
              <a:ext cx="4724400" cy="12192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5" name="Picture 2" descr="http://www.scst.gov.cn/r/cms/www/default/img/kjt/top_logo_2.jpg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24400" y="0"/>
              <a:ext cx="4419600" cy="12192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30820CF-B880-4189-942D-D702A7CBA730}" type="datetimeFigureOut">
              <a:rPr lang="zh-CN" altLang="en-US" smtClean="0"/>
              <a:t>2016-6-8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grpSp>
        <p:nvGrpSpPr>
          <p:cNvPr id="7" name="组合 6"/>
          <p:cNvGrpSpPr/>
          <p:nvPr userDrawn="1"/>
        </p:nvGrpSpPr>
        <p:grpSpPr>
          <a:xfrm>
            <a:off x="0" y="3780"/>
            <a:ext cx="9144000" cy="1052736"/>
            <a:chOff x="0" y="-1320"/>
            <a:chExt cx="9144000" cy="1220520"/>
          </a:xfrm>
        </p:grpSpPr>
        <p:pic>
          <p:nvPicPr>
            <p:cNvPr id="8" name="Picture 2" descr="http://www.scst.gov.cn/r/cms/www/default/img/kjt/top_logo_1.jp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-1320"/>
              <a:ext cx="4724400" cy="12192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2" descr="http://www.scst.gov.cn/r/cms/www/default/img/kjt/top_logo_2.jp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24400" y="0"/>
              <a:ext cx="4419600" cy="12192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30820CF-B880-4189-942D-D702A7CBA730}" type="datetimeFigureOut">
              <a:rPr lang="zh-CN" altLang="en-US" smtClean="0"/>
              <a:t>2016-6-8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grpSp>
        <p:nvGrpSpPr>
          <p:cNvPr id="7" name="组合 6"/>
          <p:cNvGrpSpPr/>
          <p:nvPr userDrawn="1"/>
        </p:nvGrpSpPr>
        <p:grpSpPr>
          <a:xfrm>
            <a:off x="0" y="3780"/>
            <a:ext cx="9144000" cy="1052736"/>
            <a:chOff x="0" y="-1320"/>
            <a:chExt cx="9144000" cy="1220520"/>
          </a:xfrm>
        </p:grpSpPr>
        <p:pic>
          <p:nvPicPr>
            <p:cNvPr id="8" name="Picture 2" descr="http://www.scst.gov.cn/r/cms/www/default/img/kjt/top_logo_1.jp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-1320"/>
              <a:ext cx="4724400" cy="12192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2" descr="http://www.scst.gov.cn/r/cms/www/default/img/kjt/top_logo_2.jp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24400" y="0"/>
              <a:ext cx="4419600" cy="12192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zh-CN" altLang="en-US" dirty="0" smtClean="0"/>
              <a:t>单击此处编辑母版文本样式</a:t>
            </a:r>
          </a:p>
          <a:p>
            <a:pPr lvl="1" eaLnBrk="1" latinLnBrk="0" hangingPunct="1"/>
            <a:r>
              <a:rPr lang="zh-CN" altLang="en-US" dirty="0" smtClean="0"/>
              <a:t>第二级</a:t>
            </a:r>
          </a:p>
          <a:p>
            <a:pPr lvl="2" eaLnBrk="1" latinLnBrk="0" hangingPunct="1"/>
            <a:r>
              <a:rPr lang="zh-CN" altLang="en-US" dirty="0" smtClean="0"/>
              <a:t>第三级</a:t>
            </a:r>
          </a:p>
          <a:p>
            <a:pPr lvl="3" eaLnBrk="1" latinLnBrk="0" hangingPunct="1"/>
            <a:r>
              <a:rPr lang="zh-CN" altLang="en-US" dirty="0" smtClean="0"/>
              <a:t>第四级</a:t>
            </a:r>
          </a:p>
          <a:p>
            <a:pPr lvl="4" eaLnBrk="1" latinLnBrk="0" hangingPunct="1"/>
            <a:r>
              <a:rPr lang="zh-CN" altLang="en-US" dirty="0" smtClean="0"/>
              <a:t>第五级</a:t>
            </a:r>
            <a:endParaRPr kumimoji="0" 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30820CF-B880-4189-942D-D702A7CBA730}" type="datetimeFigureOut">
              <a:rPr lang="zh-CN" altLang="en-US" smtClean="0"/>
              <a:t>2016-6-8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标题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grpSp>
        <p:nvGrpSpPr>
          <p:cNvPr id="8" name="组合 7"/>
          <p:cNvGrpSpPr/>
          <p:nvPr userDrawn="1"/>
        </p:nvGrpSpPr>
        <p:grpSpPr>
          <a:xfrm>
            <a:off x="0" y="3780"/>
            <a:ext cx="9144000" cy="1052736"/>
            <a:chOff x="0" y="-1320"/>
            <a:chExt cx="9144000" cy="1220520"/>
          </a:xfrm>
        </p:grpSpPr>
        <p:pic>
          <p:nvPicPr>
            <p:cNvPr id="9" name="Picture 2" descr="http://www.scst.gov.cn/r/cms/www/default/img/kjt/top_logo_1.jp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-1320"/>
              <a:ext cx="4724400" cy="12192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" name="Picture 2" descr="http://www.scst.gov.cn/r/cms/www/default/img/kjt/top_logo_2.jp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24400" y="0"/>
              <a:ext cx="4419600" cy="12192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30820CF-B880-4189-942D-D702A7CBA730}" type="datetimeFigureOut">
              <a:rPr lang="zh-CN" altLang="en-US" smtClean="0"/>
              <a:t>2016-6-8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燕尾形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燕尾形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grpSp>
        <p:nvGrpSpPr>
          <p:cNvPr id="9" name="组合 8"/>
          <p:cNvGrpSpPr/>
          <p:nvPr userDrawn="1"/>
        </p:nvGrpSpPr>
        <p:grpSpPr>
          <a:xfrm>
            <a:off x="0" y="3780"/>
            <a:ext cx="9144000" cy="1052736"/>
            <a:chOff x="0" y="-1320"/>
            <a:chExt cx="9144000" cy="1220520"/>
          </a:xfrm>
        </p:grpSpPr>
        <p:pic>
          <p:nvPicPr>
            <p:cNvPr id="10" name="Picture 2" descr="http://www.scst.gov.cn/r/cms/www/default/img/kjt/top_logo_1.jp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-1320"/>
              <a:ext cx="4724400" cy="12192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" name="Picture 2" descr="http://www.scst.gov.cn/r/cms/www/default/img/kjt/top_logo_2.jp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24400" y="0"/>
              <a:ext cx="4419600" cy="12192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30820CF-B880-4189-942D-D702A7CBA730}" type="datetimeFigureOut">
              <a:rPr lang="zh-CN" altLang="en-US" smtClean="0"/>
              <a:t>2016-6-8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8" name="标题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grpSp>
        <p:nvGrpSpPr>
          <p:cNvPr id="9" name="组合 8"/>
          <p:cNvGrpSpPr/>
          <p:nvPr userDrawn="1"/>
        </p:nvGrpSpPr>
        <p:grpSpPr>
          <a:xfrm>
            <a:off x="0" y="3780"/>
            <a:ext cx="9144000" cy="1052736"/>
            <a:chOff x="0" y="-1320"/>
            <a:chExt cx="9144000" cy="1220520"/>
          </a:xfrm>
        </p:grpSpPr>
        <p:pic>
          <p:nvPicPr>
            <p:cNvPr id="10" name="Picture 2" descr="http://www.scst.gov.cn/r/cms/www/default/img/kjt/top_logo_1.jp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-1320"/>
              <a:ext cx="4724400" cy="12192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" name="Picture 2" descr="http://www.scst.gov.cn/r/cms/www/default/img/kjt/top_logo_2.jp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24400" y="0"/>
              <a:ext cx="4419600" cy="12192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比较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5" name="内容占位符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30820CF-B880-4189-942D-D702A7CBA730}" type="datetimeFigureOut">
              <a:rPr lang="zh-CN" altLang="en-US" smtClean="0"/>
              <a:t>2016-6-8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grpSp>
        <p:nvGrpSpPr>
          <p:cNvPr id="10" name="组合 9"/>
          <p:cNvGrpSpPr/>
          <p:nvPr userDrawn="1"/>
        </p:nvGrpSpPr>
        <p:grpSpPr>
          <a:xfrm>
            <a:off x="0" y="3780"/>
            <a:ext cx="9144000" cy="1052736"/>
            <a:chOff x="0" y="-1320"/>
            <a:chExt cx="9144000" cy="1220520"/>
          </a:xfrm>
        </p:grpSpPr>
        <p:pic>
          <p:nvPicPr>
            <p:cNvPr id="11" name="Picture 2" descr="http://www.scst.gov.cn/r/cms/www/default/img/kjt/top_logo_1.jp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-1320"/>
              <a:ext cx="4724400" cy="12192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2" name="Picture 2" descr="http://www.scst.gov.cn/r/cms/www/default/img/kjt/top_logo_2.jp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24400" y="0"/>
              <a:ext cx="4419600" cy="12192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30820CF-B880-4189-942D-D702A7CBA730}" type="datetimeFigureOut">
              <a:rPr lang="zh-CN" altLang="en-US" smtClean="0"/>
              <a:t>2016-6-8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6" name="标题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grpSp>
        <p:nvGrpSpPr>
          <p:cNvPr id="7" name="组合 6"/>
          <p:cNvGrpSpPr/>
          <p:nvPr userDrawn="1"/>
        </p:nvGrpSpPr>
        <p:grpSpPr>
          <a:xfrm>
            <a:off x="0" y="3780"/>
            <a:ext cx="9144000" cy="1052736"/>
            <a:chOff x="0" y="-1320"/>
            <a:chExt cx="9144000" cy="1220520"/>
          </a:xfrm>
        </p:grpSpPr>
        <p:pic>
          <p:nvPicPr>
            <p:cNvPr id="8" name="Picture 2" descr="http://www.scst.gov.cn/r/cms/www/default/img/kjt/top_logo_1.jp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-1320"/>
              <a:ext cx="4724400" cy="12192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2" descr="http://www.scst.gov.cn/r/cms/www/default/img/kjt/top_logo_2.jp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24400" y="0"/>
              <a:ext cx="4419600" cy="12192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30820CF-B880-4189-942D-D702A7CBA730}" type="datetimeFigureOut">
              <a:rPr lang="zh-CN" altLang="en-US" smtClean="0"/>
              <a:t>2016-6-8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grpSp>
        <p:nvGrpSpPr>
          <p:cNvPr id="5" name="组合 4"/>
          <p:cNvGrpSpPr/>
          <p:nvPr userDrawn="1"/>
        </p:nvGrpSpPr>
        <p:grpSpPr>
          <a:xfrm>
            <a:off x="0" y="3780"/>
            <a:ext cx="9144000" cy="1052736"/>
            <a:chOff x="0" y="-1320"/>
            <a:chExt cx="9144000" cy="1220520"/>
          </a:xfrm>
        </p:grpSpPr>
        <p:pic>
          <p:nvPicPr>
            <p:cNvPr id="6" name="Picture 2" descr="http://www.scst.gov.cn/r/cms/www/default/img/kjt/top_logo_1.jp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-1320"/>
              <a:ext cx="4724400" cy="12192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" name="Picture 2" descr="http://www.scst.gov.cn/r/cms/www/default/img/kjt/top_logo_2.jp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24400" y="0"/>
              <a:ext cx="4419600" cy="12192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内容与标题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530820CF-B880-4189-942D-D702A7CBA730}" type="datetimeFigureOut">
              <a:rPr lang="zh-CN" altLang="en-US" smtClean="0"/>
              <a:t>2016-6-8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grpSp>
        <p:nvGrpSpPr>
          <p:cNvPr id="8" name="组合 7"/>
          <p:cNvGrpSpPr/>
          <p:nvPr userDrawn="1"/>
        </p:nvGrpSpPr>
        <p:grpSpPr>
          <a:xfrm>
            <a:off x="0" y="3780"/>
            <a:ext cx="9144000" cy="1052736"/>
            <a:chOff x="0" y="-1320"/>
            <a:chExt cx="9144000" cy="1220520"/>
          </a:xfrm>
        </p:grpSpPr>
        <p:pic>
          <p:nvPicPr>
            <p:cNvPr id="9" name="Picture 2" descr="http://www.scst.gov.cn/r/cms/www/default/img/kjt/top_logo_1.jp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-1320"/>
              <a:ext cx="4724400" cy="12192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" name="Picture 2" descr="http://www.scst.gov.cn/r/cms/www/default/img/kjt/top_logo_2.jp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24400" y="0"/>
              <a:ext cx="4419600" cy="12192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图片与标题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zh-CN" altLang="en-US" smtClean="0"/>
              <a:t>单击图标添加图片</a:t>
            </a:r>
            <a:endParaRPr kumimoji="0" 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30820CF-B880-4189-942D-D702A7CBA730}" type="datetimeFigureOut">
              <a:rPr lang="zh-CN" altLang="en-US" smtClean="0"/>
              <a:t>2016-6-8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8" name="任意多边形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任意多边形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直角三角形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直接连接符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燕尾形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燕尾形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grpSp>
        <p:nvGrpSpPr>
          <p:cNvPr id="14" name="组合 13"/>
          <p:cNvGrpSpPr/>
          <p:nvPr userDrawn="1"/>
        </p:nvGrpSpPr>
        <p:grpSpPr>
          <a:xfrm>
            <a:off x="0" y="3780"/>
            <a:ext cx="9144000" cy="1052736"/>
            <a:chOff x="0" y="-1320"/>
            <a:chExt cx="9144000" cy="1220520"/>
          </a:xfrm>
        </p:grpSpPr>
        <p:pic>
          <p:nvPicPr>
            <p:cNvPr id="15" name="Picture 2" descr="http://www.scst.gov.cn/r/cms/www/default/img/kjt/top_logo_1.jp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-1320"/>
              <a:ext cx="4724400" cy="12192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6" name="Picture 2" descr="http://www.scst.gov.cn/r/cms/www/default/img/kjt/top_logo_2.jpg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24400" y="0"/>
              <a:ext cx="4419600" cy="12192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任意多边形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任意多边形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直角三角形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直接连接符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标题占位符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0" name="文本占位符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zh-CN" altLang="en-US" dirty="0" smtClean="0"/>
              <a:t>单击此处编辑母版文本样式</a:t>
            </a:r>
          </a:p>
          <a:p>
            <a:pPr lvl="1" eaLnBrk="1" latinLnBrk="0" hangingPunct="1"/>
            <a:r>
              <a:rPr kumimoji="0" lang="zh-CN" altLang="en-US" dirty="0" smtClean="0"/>
              <a:t>第二级</a:t>
            </a:r>
          </a:p>
          <a:p>
            <a:pPr lvl="2" eaLnBrk="1" latinLnBrk="0" hangingPunct="1"/>
            <a:r>
              <a:rPr kumimoji="0" lang="zh-CN" altLang="en-US" dirty="0" smtClean="0"/>
              <a:t>第三级</a:t>
            </a:r>
          </a:p>
          <a:p>
            <a:pPr lvl="3" eaLnBrk="1" latinLnBrk="0" hangingPunct="1"/>
            <a:r>
              <a:rPr kumimoji="0" lang="zh-CN" altLang="en-US" dirty="0" smtClean="0"/>
              <a:t>第四级</a:t>
            </a:r>
          </a:p>
          <a:p>
            <a:pPr lvl="4" eaLnBrk="1" latinLnBrk="0" hangingPunct="1"/>
            <a:r>
              <a:rPr kumimoji="0" lang="zh-CN" altLang="en-US" dirty="0" smtClean="0"/>
              <a:t>第五级</a:t>
            </a:r>
            <a:endParaRPr kumimoji="0" lang="en-US" dirty="0"/>
          </a:p>
        </p:txBody>
      </p:sp>
      <p:sp>
        <p:nvSpPr>
          <p:cNvPr id="10" name="日期占位符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30820CF-B880-4189-942D-D702A7CBA730}" type="datetimeFigureOut">
              <a:rPr lang="zh-CN" altLang="en-US" smtClean="0"/>
              <a:t>2016-6-8</a:t>
            </a:fld>
            <a:endParaRPr lang="zh-CN" altLang="en-US"/>
          </a:p>
        </p:txBody>
      </p:sp>
      <p:sp>
        <p:nvSpPr>
          <p:cNvPr id="22" name="页脚占位符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zh-CN" altLang="en-US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grpSp>
        <p:nvGrpSpPr>
          <p:cNvPr id="16" name="组合 15"/>
          <p:cNvGrpSpPr/>
          <p:nvPr userDrawn="1"/>
        </p:nvGrpSpPr>
        <p:grpSpPr>
          <a:xfrm>
            <a:off x="0" y="3780"/>
            <a:ext cx="9144000" cy="1052736"/>
            <a:chOff x="0" y="-1320"/>
            <a:chExt cx="9144000" cy="1220520"/>
          </a:xfrm>
        </p:grpSpPr>
        <p:pic>
          <p:nvPicPr>
            <p:cNvPr id="17" name="Picture 2" descr="http://www.scst.gov.cn/r/cms/www/default/img/kjt/top_logo_1.jpg"/>
            <p:cNvPicPr>
              <a:picLocks noChangeAspect="1" noChangeArrowheads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-1320"/>
              <a:ext cx="4724400" cy="12192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9" name="Picture 2" descr="http://www.scst.gov.cn/r/cms/www/default/img/kjt/top_logo_2.jpg"/>
            <p:cNvPicPr>
              <a:picLocks noChangeAspect="1" noChangeArrowheads="1"/>
            </p:cNvPicPr>
            <p:nvPr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24400" y="0"/>
              <a:ext cx="4419600" cy="12192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microsoft.com/office/2007/relationships/diagramDrawing" Target="../diagrams/drawing8.xml"/><Relationship Id="rId3" Type="http://schemas.openxmlformats.org/officeDocument/2006/relationships/image" Target="../media/image4.png"/><Relationship Id="rId7" Type="http://schemas.openxmlformats.org/officeDocument/2006/relationships/diagramColors" Target="../diagrams/colors8.xml"/><Relationship Id="rId2" Type="http://schemas.openxmlformats.org/officeDocument/2006/relationships/slide" Target="slide7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8.xml"/><Relationship Id="rId5" Type="http://schemas.openxmlformats.org/officeDocument/2006/relationships/diagramLayout" Target="../diagrams/layout8.xml"/><Relationship Id="rId4" Type="http://schemas.openxmlformats.org/officeDocument/2006/relationships/diagramData" Target="../diagrams/data8.xml"/></Relationships>
</file>

<file path=ppt/slides/_rels/slide11.xml.rels><?xml version="1.0" encoding="UTF-8" standalone="yes"?>
<Relationships xmlns="http://schemas.openxmlformats.org/package/2006/relationships"><Relationship Id="rId8" Type="http://schemas.microsoft.com/office/2007/relationships/diagramDrawing" Target="../diagrams/drawing9.xml"/><Relationship Id="rId3" Type="http://schemas.openxmlformats.org/officeDocument/2006/relationships/image" Target="../media/image4.png"/><Relationship Id="rId7" Type="http://schemas.openxmlformats.org/officeDocument/2006/relationships/diagramColors" Target="../diagrams/colors9.xml"/><Relationship Id="rId2" Type="http://schemas.openxmlformats.org/officeDocument/2006/relationships/slide" Target="slide7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9.xml"/><Relationship Id="rId5" Type="http://schemas.openxmlformats.org/officeDocument/2006/relationships/diagramLayout" Target="../diagrams/layout9.xml"/><Relationship Id="rId4" Type="http://schemas.openxmlformats.org/officeDocument/2006/relationships/diagramData" Target="../diagrams/data9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0.xml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0.xml"/><Relationship Id="rId5" Type="http://schemas.openxmlformats.org/officeDocument/2006/relationships/diagramColors" Target="../diagrams/colors10.xml"/><Relationship Id="rId4" Type="http://schemas.openxmlformats.org/officeDocument/2006/relationships/diagramQuickStyle" Target="../diagrams/quickStyle10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diagramLayout" Target="../diagrams/layout6.xml"/><Relationship Id="rId7" Type="http://schemas.openxmlformats.org/officeDocument/2006/relationships/slide" Target="slide7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diagramLayout" Target="../diagrams/layout7.xml"/><Relationship Id="rId7" Type="http://schemas.openxmlformats.org/officeDocument/2006/relationships/slide" Target="slide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0" y="2492896"/>
            <a:ext cx="9144000" cy="1109681"/>
          </a:xfrm>
        </p:spPr>
        <p:txBody>
          <a:bodyPr>
            <a:normAutofit fontScale="9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zh-CN" altLang="en-US" sz="6000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四川科技扶贫在线</a:t>
            </a:r>
            <a:r>
              <a:rPr lang="en-US" altLang="zh-CN" sz="6000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en-US" altLang="zh-CN" sz="6000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zh-CN" altLang="en-US" sz="6000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建设说明</a:t>
            </a:r>
            <a:endParaRPr lang="zh-CN" altLang="en-US" sz="6000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glow rad="139700">
                  <a:schemeClr val="accent4">
                    <a:satMod val="175000"/>
                    <a:alpha val="40000"/>
                  </a:schemeClr>
                </a:glow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683568" y="4077072"/>
            <a:ext cx="7772400" cy="1454318"/>
          </a:xfrm>
        </p:spPr>
        <p:txBody>
          <a:bodyPr>
            <a:normAutofit/>
          </a:bodyPr>
          <a:lstStyle/>
          <a:p>
            <a:pPr algn="ctr"/>
            <a:r>
              <a:rPr lang="zh-CN" altLang="en-US" dirty="0" smtClean="0"/>
              <a:t>四川省农村科技发展中心</a:t>
            </a:r>
            <a:endParaRPr lang="en-US" altLang="zh-CN" dirty="0" smtClean="0"/>
          </a:p>
          <a:p>
            <a:pPr algn="ctr"/>
            <a:r>
              <a:rPr lang="zh-CN" altLang="en-US" dirty="0"/>
              <a:t>王敬东</a:t>
            </a:r>
          </a:p>
        </p:txBody>
      </p:sp>
    </p:spTree>
    <p:extLst>
      <p:ext uri="{BB962C8B-B14F-4D97-AF65-F5344CB8AC3E}">
        <p14:creationId xmlns:p14="http://schemas.microsoft.com/office/powerpoint/2010/main" val="4222599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2"/>
          <p:cNvSpPr txBox="1">
            <a:spLocks/>
          </p:cNvSpPr>
          <p:nvPr/>
        </p:nvSpPr>
        <p:spPr>
          <a:xfrm>
            <a:off x="0" y="1052736"/>
            <a:ext cx="9144000" cy="580926"/>
          </a:xfrm>
          <a:prstGeom prst="rect">
            <a:avLst/>
          </a:prstGeom>
        </p:spPr>
        <p:txBody>
          <a:bodyPr vert="horz" rtlCol="0" anchor="ctr">
            <a:normAutofit fontScale="90000" lnSpcReduction="20000"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100" b="1" kern="120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zh-CN" altLang="en-US" dirty="0"/>
              <a:t>三</a:t>
            </a:r>
            <a:r>
              <a:rPr lang="zh-CN" altLang="en-US" dirty="0" smtClean="0"/>
              <a:t>、总体框架</a:t>
            </a:r>
            <a:endParaRPr lang="zh-CN" altLang="en-US" dirty="0"/>
          </a:p>
        </p:txBody>
      </p:sp>
      <p:pic>
        <p:nvPicPr>
          <p:cNvPr id="5" name="Picture 6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9400" y="4738877"/>
            <a:ext cx="2514600" cy="209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6" name="图示 5"/>
          <p:cNvGraphicFramePr/>
          <p:nvPr>
            <p:extLst>
              <p:ext uri="{D42A27DB-BD31-4B8C-83A1-F6EECF244321}">
                <p14:modId xmlns:p14="http://schemas.microsoft.com/office/powerpoint/2010/main" val="1162563772"/>
              </p:ext>
            </p:extLst>
          </p:nvPr>
        </p:nvGraphicFramePr>
        <p:xfrm>
          <a:off x="89756" y="908720"/>
          <a:ext cx="8964488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893972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2"/>
          <p:cNvSpPr txBox="1">
            <a:spLocks/>
          </p:cNvSpPr>
          <p:nvPr/>
        </p:nvSpPr>
        <p:spPr>
          <a:xfrm>
            <a:off x="0" y="1052736"/>
            <a:ext cx="9144000" cy="580926"/>
          </a:xfrm>
          <a:prstGeom prst="rect">
            <a:avLst/>
          </a:prstGeom>
        </p:spPr>
        <p:txBody>
          <a:bodyPr vert="horz" rtlCol="0" anchor="ctr">
            <a:normAutofit fontScale="90000" lnSpcReduction="20000"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100" b="1" kern="120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zh-CN" altLang="en-US" dirty="0"/>
              <a:t>三</a:t>
            </a:r>
            <a:r>
              <a:rPr lang="zh-CN" altLang="en-US" dirty="0" smtClean="0"/>
              <a:t>、总体框架</a:t>
            </a:r>
            <a:endParaRPr lang="zh-CN" altLang="en-US" dirty="0"/>
          </a:p>
        </p:txBody>
      </p:sp>
      <p:pic>
        <p:nvPicPr>
          <p:cNvPr id="5" name="Picture 6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9400" y="4738877"/>
            <a:ext cx="2514600" cy="209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6" name="图示 5"/>
          <p:cNvGraphicFramePr/>
          <p:nvPr>
            <p:extLst>
              <p:ext uri="{D42A27DB-BD31-4B8C-83A1-F6EECF244321}">
                <p14:modId xmlns:p14="http://schemas.microsoft.com/office/powerpoint/2010/main" val="3093366107"/>
              </p:ext>
            </p:extLst>
          </p:nvPr>
        </p:nvGraphicFramePr>
        <p:xfrm>
          <a:off x="386662" y="908720"/>
          <a:ext cx="8370676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828038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图示 3"/>
          <p:cNvGraphicFramePr/>
          <p:nvPr>
            <p:extLst>
              <p:ext uri="{D42A27DB-BD31-4B8C-83A1-F6EECF244321}">
                <p14:modId xmlns:p14="http://schemas.microsoft.com/office/powerpoint/2010/main" val="3165645835"/>
              </p:ext>
            </p:extLst>
          </p:nvPr>
        </p:nvGraphicFramePr>
        <p:xfrm>
          <a:off x="386662" y="1700808"/>
          <a:ext cx="8370676" cy="42484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标题 2"/>
          <p:cNvSpPr txBox="1">
            <a:spLocks/>
          </p:cNvSpPr>
          <p:nvPr/>
        </p:nvSpPr>
        <p:spPr>
          <a:xfrm>
            <a:off x="0" y="1052736"/>
            <a:ext cx="9144000" cy="580926"/>
          </a:xfrm>
          <a:prstGeom prst="rect">
            <a:avLst/>
          </a:prstGeom>
        </p:spPr>
        <p:txBody>
          <a:bodyPr vert="horz" rtlCol="0" anchor="ctr">
            <a:normAutofit fontScale="90000" lnSpcReduction="20000"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100" b="1" kern="120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zh-CN" altLang="en-US" dirty="0"/>
              <a:t>三</a:t>
            </a:r>
            <a:r>
              <a:rPr lang="zh-CN" altLang="en-US" dirty="0" smtClean="0"/>
              <a:t>、总体框架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988237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6948264" y="1052736"/>
            <a:ext cx="2016223" cy="589122"/>
            <a:chOff x="273630" y="22684"/>
            <a:chExt cx="3830825" cy="738000"/>
          </a:xfrm>
          <a:scene3d>
            <a:camera prst="orthographicFront"/>
            <a:lightRig rig="flat" dir="t"/>
          </a:scene3d>
        </p:grpSpPr>
        <p:sp>
          <p:nvSpPr>
            <p:cNvPr id="5" name="圆角矩形 4"/>
            <p:cNvSpPr/>
            <p:nvPr/>
          </p:nvSpPr>
          <p:spPr>
            <a:xfrm>
              <a:off x="273630" y="22684"/>
              <a:ext cx="3830825" cy="738000"/>
            </a:xfrm>
            <a:prstGeom prst="roundRect">
              <a:avLst/>
            </a:prstGeom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6" name="圆角矩形 4"/>
            <p:cNvSpPr/>
            <p:nvPr/>
          </p:nvSpPr>
          <p:spPr>
            <a:xfrm>
              <a:off x="309656" y="58710"/>
              <a:ext cx="3758773" cy="665948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44796" tIns="0" rIns="144796" bIns="0" numCol="1" spcCol="1270" anchor="ctr" anchorCtr="0">
              <a:noAutofit/>
            </a:bodyPr>
            <a:lstStyle/>
            <a:p>
              <a:pPr lvl="0" algn="l" defTabSz="1111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altLang="zh-CN" sz="1600" kern="1200" dirty="0" smtClean="0"/>
                <a:t>1</a:t>
              </a:r>
              <a:r>
                <a:rPr lang="zh-CN" altLang="en-US" sz="1600" kern="1200" dirty="0" smtClean="0"/>
                <a:t>、专家信息表</a:t>
              </a:r>
              <a:endParaRPr lang="zh-CN" altLang="en-US" sz="1600" kern="1200" dirty="0"/>
            </a:p>
          </p:txBody>
        </p:sp>
      </p:grpSp>
      <p:sp>
        <p:nvSpPr>
          <p:cNvPr id="7" name="标题 2"/>
          <p:cNvSpPr txBox="1">
            <a:spLocks/>
          </p:cNvSpPr>
          <p:nvPr/>
        </p:nvSpPr>
        <p:spPr>
          <a:xfrm>
            <a:off x="0" y="1052736"/>
            <a:ext cx="9144000" cy="580926"/>
          </a:xfrm>
          <a:prstGeom prst="rect">
            <a:avLst/>
          </a:prstGeom>
        </p:spPr>
        <p:txBody>
          <a:bodyPr vert="horz" rtlCol="0" anchor="ctr">
            <a:normAutofit fontScale="90000" lnSpcReduction="20000"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100" b="1" kern="120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zh-CN" altLang="en-US" dirty="0" smtClean="0"/>
              <a:t>四、主要任务</a:t>
            </a:r>
            <a:endParaRPr lang="zh-CN" altLang="en-US" dirty="0"/>
          </a:p>
        </p:txBody>
      </p:sp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53962769"/>
              </p:ext>
            </p:extLst>
          </p:nvPr>
        </p:nvGraphicFramePr>
        <p:xfrm>
          <a:off x="429331" y="1772816"/>
          <a:ext cx="8510954" cy="4680520"/>
        </p:xfrm>
        <a:graphic>
          <a:graphicData uri="http://schemas.openxmlformats.org/drawingml/2006/table">
            <a:tbl>
              <a:tblPr firstRow="1" firstCol="1" bandRow="1">
                <a:effectLst>
                  <a:innerShdw blurRad="63500" dist="50800" dir="5400000">
                    <a:prstClr val="black">
                      <a:alpha val="50000"/>
                    </a:prstClr>
                  </a:innerShdw>
                </a:effectLst>
                <a:tableStyleId>{5C22544A-7EE6-4342-B048-85BDC9FD1C3A}</a:tableStyleId>
              </a:tblPr>
              <a:tblGrid>
                <a:gridCol w="288533"/>
                <a:gridCol w="504675"/>
                <a:gridCol w="474816"/>
                <a:gridCol w="910795"/>
                <a:gridCol w="568777"/>
                <a:gridCol w="588196"/>
                <a:gridCol w="504675"/>
                <a:gridCol w="472310"/>
                <a:gridCol w="505510"/>
                <a:gridCol w="476695"/>
                <a:gridCol w="531193"/>
                <a:gridCol w="444748"/>
                <a:gridCol w="444123"/>
                <a:gridCol w="1795908"/>
              </a:tblGrid>
              <a:tr h="39025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400" kern="0" dirty="0">
                          <a:effectLst/>
                        </a:rPr>
                        <a:t>姓名</a:t>
                      </a:r>
                      <a:endParaRPr lang="zh-CN" sz="14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8781" marR="4878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400" kern="0">
                          <a:effectLst/>
                        </a:rPr>
                        <a:t>性别</a:t>
                      </a:r>
                      <a:endParaRPr lang="zh-CN" sz="14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8781" marR="4878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400" kern="0">
                          <a:effectLst/>
                        </a:rPr>
                        <a:t>出生年月</a:t>
                      </a:r>
                      <a:endParaRPr lang="zh-CN" sz="14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8781" marR="4878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400" kern="0" dirty="0">
                          <a:effectLst/>
                        </a:rPr>
                        <a:t>身份证号</a:t>
                      </a:r>
                      <a:endParaRPr lang="zh-CN" sz="14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8781" marR="4878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400" kern="0">
                          <a:effectLst/>
                        </a:rPr>
                        <a:t>属地层级</a:t>
                      </a:r>
                      <a:endParaRPr lang="zh-CN" sz="14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8781" marR="4878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400" kern="0">
                          <a:effectLst/>
                        </a:rPr>
                        <a:t>市（州）</a:t>
                      </a:r>
                      <a:endParaRPr lang="zh-CN" sz="14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8781" marR="4878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400" kern="0">
                          <a:effectLst/>
                        </a:rPr>
                        <a:t>县（市、区）</a:t>
                      </a:r>
                      <a:endParaRPr lang="zh-CN" sz="14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8781" marR="4878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400" kern="0">
                          <a:effectLst/>
                        </a:rPr>
                        <a:t>工作单位</a:t>
                      </a:r>
                      <a:endParaRPr lang="zh-CN" sz="14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8781" marR="4878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400" kern="0" dirty="0">
                          <a:effectLst/>
                        </a:rPr>
                        <a:t>职称</a:t>
                      </a:r>
                      <a:endParaRPr lang="zh-CN" sz="14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8781" marR="4878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400" kern="0">
                          <a:effectLst/>
                        </a:rPr>
                        <a:t>手机</a:t>
                      </a:r>
                      <a:endParaRPr lang="zh-CN" sz="1400" kern="10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400" kern="0">
                          <a:effectLst/>
                        </a:rPr>
                        <a:t>号码</a:t>
                      </a:r>
                      <a:endParaRPr lang="zh-CN" sz="14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8781" marR="4878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400" kern="0">
                          <a:effectLst/>
                        </a:rPr>
                        <a:t>电子邮箱</a:t>
                      </a:r>
                      <a:endParaRPr lang="zh-CN" sz="14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8781" marR="4878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400" kern="0" dirty="0">
                          <a:effectLst/>
                        </a:rPr>
                        <a:t>产业领域</a:t>
                      </a:r>
                      <a:endParaRPr lang="zh-CN" sz="14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8781" marR="4878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400" kern="0">
                          <a:effectLst/>
                        </a:rPr>
                        <a:t>技术专长</a:t>
                      </a:r>
                      <a:endParaRPr lang="zh-CN" sz="14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8781" marR="4878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400" kern="0" dirty="0">
                          <a:effectLst/>
                        </a:rPr>
                        <a:t>主要业绩（</a:t>
                      </a:r>
                      <a:r>
                        <a:rPr lang="en-US" sz="1400" kern="0" dirty="0">
                          <a:effectLst/>
                        </a:rPr>
                        <a:t>300</a:t>
                      </a:r>
                      <a:r>
                        <a:rPr lang="zh-CN" sz="1400" kern="0" dirty="0">
                          <a:effectLst/>
                        </a:rPr>
                        <a:t>字以内）</a:t>
                      </a:r>
                      <a:endParaRPr lang="zh-CN" sz="14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8781" marR="48781" marT="0" marB="0" anchor="ctr"/>
                </a:tc>
              </a:tr>
              <a:tr h="29868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700" kern="0">
                          <a:effectLst/>
                        </a:rPr>
                        <a:t>　</a:t>
                      </a:r>
                      <a:endParaRPr lang="zh-CN" sz="7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8781" marR="4878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700" kern="0">
                          <a:effectLst/>
                        </a:rPr>
                        <a:t>　</a:t>
                      </a:r>
                      <a:endParaRPr lang="zh-CN" sz="7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8781" marR="4878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700" kern="0">
                          <a:effectLst/>
                        </a:rPr>
                        <a:t>　</a:t>
                      </a:r>
                      <a:endParaRPr lang="zh-CN" sz="7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8781" marR="4878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700" kern="0">
                          <a:effectLst/>
                        </a:rPr>
                        <a:t>　</a:t>
                      </a:r>
                      <a:endParaRPr lang="zh-CN" sz="7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8781" marR="4878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700" kern="0">
                          <a:effectLst/>
                        </a:rPr>
                        <a:t>　</a:t>
                      </a:r>
                      <a:endParaRPr lang="zh-CN" sz="7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8781" marR="4878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700" kern="0">
                          <a:effectLst/>
                        </a:rPr>
                        <a:t>　</a:t>
                      </a:r>
                      <a:endParaRPr lang="zh-CN" sz="7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8781" marR="4878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700" kern="0">
                          <a:effectLst/>
                        </a:rPr>
                        <a:t>　</a:t>
                      </a:r>
                      <a:endParaRPr lang="zh-CN" sz="7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8781" marR="4878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700" kern="0">
                          <a:effectLst/>
                        </a:rPr>
                        <a:t>　</a:t>
                      </a:r>
                      <a:endParaRPr lang="zh-CN" sz="7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8781" marR="4878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700" kern="0">
                          <a:effectLst/>
                        </a:rPr>
                        <a:t>　</a:t>
                      </a:r>
                      <a:endParaRPr lang="zh-CN" sz="7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8781" marR="4878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700" kern="0">
                          <a:effectLst/>
                        </a:rPr>
                        <a:t>　</a:t>
                      </a:r>
                      <a:endParaRPr lang="zh-CN" sz="7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8781" marR="4878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700" kern="0">
                          <a:effectLst/>
                        </a:rPr>
                        <a:t>　</a:t>
                      </a:r>
                      <a:endParaRPr lang="zh-CN" sz="7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8781" marR="4878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700" kern="0">
                          <a:effectLst/>
                        </a:rPr>
                        <a:t>　</a:t>
                      </a:r>
                      <a:endParaRPr lang="zh-CN" sz="7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8781" marR="4878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700" kern="0">
                          <a:effectLst/>
                        </a:rPr>
                        <a:t>　</a:t>
                      </a:r>
                      <a:endParaRPr lang="zh-CN" sz="7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8781" marR="4878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700" kern="0">
                          <a:effectLst/>
                        </a:rPr>
                        <a:t>　</a:t>
                      </a:r>
                      <a:endParaRPr lang="zh-CN" sz="7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8781" marR="48781" marT="0" marB="0" anchor="ctr"/>
                </a:tc>
              </a:tr>
              <a:tr h="28803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zh-CN" sz="7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8781" marR="4878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zh-CN" sz="7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8781" marR="4878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zh-CN" sz="7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8781" marR="4878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zh-CN" sz="7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8781" marR="4878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zh-CN" sz="7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8781" marR="4878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zh-CN" sz="7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8781" marR="4878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zh-CN" sz="7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8781" marR="4878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zh-CN" sz="7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8781" marR="4878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zh-CN" sz="7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8781" marR="4878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zh-CN" sz="7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8781" marR="4878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zh-CN" sz="7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8781" marR="4878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zh-CN" sz="7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8781" marR="4878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zh-CN" sz="7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8781" marR="4878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zh-CN" sz="7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8781" marR="48781" marT="0" marB="0" anchor="ctr"/>
                </a:tc>
              </a:tr>
              <a:tr h="3600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700" kern="0" dirty="0">
                          <a:effectLst/>
                        </a:rPr>
                        <a:t>　</a:t>
                      </a:r>
                      <a:endParaRPr lang="zh-CN" sz="7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8781" marR="4878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700" kern="0">
                          <a:effectLst/>
                        </a:rPr>
                        <a:t>　</a:t>
                      </a:r>
                      <a:endParaRPr lang="zh-CN" sz="7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8781" marR="4878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700" kern="0">
                          <a:effectLst/>
                        </a:rPr>
                        <a:t>　</a:t>
                      </a:r>
                      <a:endParaRPr lang="zh-CN" sz="7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8781" marR="4878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700" kern="0">
                          <a:effectLst/>
                        </a:rPr>
                        <a:t>　</a:t>
                      </a:r>
                      <a:endParaRPr lang="zh-CN" sz="7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8781" marR="4878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700" kern="0">
                          <a:effectLst/>
                        </a:rPr>
                        <a:t>　</a:t>
                      </a:r>
                      <a:endParaRPr lang="zh-CN" sz="7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8781" marR="4878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700" kern="0">
                          <a:effectLst/>
                        </a:rPr>
                        <a:t>　</a:t>
                      </a:r>
                      <a:endParaRPr lang="zh-CN" sz="7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8781" marR="4878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700" kern="0">
                          <a:effectLst/>
                        </a:rPr>
                        <a:t>　</a:t>
                      </a:r>
                      <a:endParaRPr lang="zh-CN" sz="7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8781" marR="4878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700" kern="0">
                          <a:effectLst/>
                        </a:rPr>
                        <a:t>　</a:t>
                      </a:r>
                      <a:endParaRPr lang="zh-CN" sz="7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8781" marR="4878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700" kern="0">
                          <a:effectLst/>
                        </a:rPr>
                        <a:t>　</a:t>
                      </a:r>
                      <a:endParaRPr lang="zh-CN" sz="7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8781" marR="4878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700" kern="0">
                          <a:effectLst/>
                        </a:rPr>
                        <a:t>　</a:t>
                      </a:r>
                      <a:endParaRPr lang="zh-CN" sz="7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8781" marR="4878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700" kern="0">
                          <a:effectLst/>
                        </a:rPr>
                        <a:t>　</a:t>
                      </a:r>
                      <a:endParaRPr lang="zh-CN" sz="7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8781" marR="4878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700" kern="0">
                          <a:effectLst/>
                        </a:rPr>
                        <a:t>　</a:t>
                      </a:r>
                      <a:endParaRPr lang="zh-CN" sz="7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8781" marR="4878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700" kern="0">
                          <a:effectLst/>
                        </a:rPr>
                        <a:t>　</a:t>
                      </a:r>
                      <a:endParaRPr lang="zh-CN" sz="7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8781" marR="48781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700" kern="0" dirty="0">
                          <a:effectLst/>
                        </a:rPr>
                        <a:t>　</a:t>
                      </a:r>
                      <a:endParaRPr lang="zh-CN" sz="7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48781" marR="48781" marT="0" marB="0" anchor="ctr"/>
                </a:tc>
              </a:tr>
              <a:tr h="264684">
                <a:tc gridSpan="14"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CN" sz="1400" kern="0" dirty="0">
                          <a:effectLst/>
                          <a:latin typeface="仿宋_GB2312" panose="02010609030101010101" pitchFamily="49" charset="-122"/>
                          <a:ea typeface="仿宋_GB2312" panose="02010609030101010101" pitchFamily="49" charset="-122"/>
                        </a:rPr>
                        <a:t>属地层级</a:t>
                      </a:r>
                      <a:r>
                        <a:rPr lang="zh-CN" sz="1400" kern="0" dirty="0" smtClean="0">
                          <a:effectLst/>
                          <a:latin typeface="仿宋_GB2312" panose="02010609030101010101" pitchFamily="49" charset="-122"/>
                          <a:ea typeface="仿宋_GB2312" panose="02010609030101010101" pitchFamily="49" charset="-122"/>
                        </a:rPr>
                        <a:t>：</a:t>
                      </a:r>
                      <a:endParaRPr lang="en-US" altLang="zh-CN" sz="1400" kern="0" dirty="0" smtClean="0">
                        <a:effectLst/>
                        <a:latin typeface="仿宋_GB2312" panose="02010609030101010101" pitchFamily="49" charset="-122"/>
                        <a:ea typeface="仿宋_GB2312" panose="02010609030101010101" pitchFamily="49" charset="-122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altLang="zh-CN" sz="1400" b="0" kern="0" dirty="0" smtClean="0">
                          <a:effectLst/>
                          <a:latin typeface="仿宋_GB2312" panose="02010609030101010101" pitchFamily="49" charset="-122"/>
                          <a:ea typeface="仿宋_GB2312" panose="02010609030101010101" pitchFamily="49" charset="-122"/>
                        </a:rPr>
                        <a:t>    </a:t>
                      </a:r>
                      <a:r>
                        <a:rPr lang="zh-CN" sz="1400" b="0" kern="0" dirty="0" smtClean="0">
                          <a:effectLst/>
                          <a:latin typeface="仿宋_GB2312" panose="02010609030101010101" pitchFamily="49" charset="-122"/>
                          <a:ea typeface="仿宋_GB2312" panose="02010609030101010101" pitchFamily="49" charset="-122"/>
                        </a:rPr>
                        <a:t>填写</a:t>
                      </a:r>
                      <a:r>
                        <a:rPr lang="zh-CN" sz="1400" b="0" kern="0" dirty="0">
                          <a:effectLst/>
                          <a:latin typeface="仿宋_GB2312" panose="02010609030101010101" pitchFamily="49" charset="-122"/>
                          <a:ea typeface="仿宋_GB2312" panose="02010609030101010101" pitchFamily="49" charset="-122"/>
                        </a:rPr>
                        <a:t>“省级”或“市级”或“县级”。（注：当属地层级填“省级”时，不填写“市（州）、县（市、区）”。）</a:t>
                      </a:r>
                      <a:r>
                        <a:rPr lang="en-US" sz="1400" b="0" kern="0" dirty="0">
                          <a:effectLst/>
                          <a:latin typeface="仿宋_GB2312" panose="02010609030101010101" pitchFamily="49" charset="-122"/>
                          <a:ea typeface="仿宋_GB2312" panose="02010609030101010101" pitchFamily="49" charset="-122"/>
                        </a:rPr>
                        <a:t/>
                      </a:r>
                      <a:br>
                        <a:rPr lang="en-US" sz="1400" b="0" kern="0" dirty="0">
                          <a:effectLst/>
                          <a:latin typeface="仿宋_GB2312" panose="02010609030101010101" pitchFamily="49" charset="-122"/>
                          <a:ea typeface="仿宋_GB2312" panose="02010609030101010101" pitchFamily="49" charset="-122"/>
                        </a:rPr>
                      </a:br>
                      <a:r>
                        <a:rPr lang="zh-CN" sz="1400" kern="0" dirty="0">
                          <a:effectLst/>
                          <a:latin typeface="仿宋_GB2312" panose="02010609030101010101" pitchFamily="49" charset="-122"/>
                          <a:ea typeface="仿宋_GB2312" panose="02010609030101010101" pitchFamily="49" charset="-122"/>
                        </a:rPr>
                        <a:t>职称</a:t>
                      </a:r>
                      <a:r>
                        <a:rPr lang="zh-CN" sz="1400" kern="0" dirty="0" smtClean="0">
                          <a:effectLst/>
                          <a:latin typeface="仿宋_GB2312" panose="02010609030101010101" pitchFamily="49" charset="-122"/>
                          <a:ea typeface="仿宋_GB2312" panose="02010609030101010101" pitchFamily="49" charset="-122"/>
                        </a:rPr>
                        <a:t>：</a:t>
                      </a:r>
                      <a:endParaRPr lang="en-US" altLang="zh-CN" sz="1400" kern="0" dirty="0" smtClean="0">
                        <a:effectLst/>
                        <a:latin typeface="仿宋_GB2312" panose="02010609030101010101" pitchFamily="49" charset="-122"/>
                        <a:ea typeface="仿宋_GB2312" panose="02010609030101010101" pitchFamily="49" charset="-122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altLang="zh-CN" sz="1400" kern="0" dirty="0" smtClean="0">
                          <a:effectLst/>
                          <a:latin typeface="仿宋_GB2312" panose="02010609030101010101" pitchFamily="49" charset="-122"/>
                          <a:ea typeface="仿宋_GB2312" panose="02010609030101010101" pitchFamily="49" charset="-122"/>
                        </a:rPr>
                        <a:t>    </a:t>
                      </a:r>
                      <a:r>
                        <a:rPr lang="zh-CN" sz="1400" b="0" kern="0" dirty="0" smtClean="0">
                          <a:effectLst/>
                          <a:latin typeface="仿宋_GB2312" panose="02010609030101010101" pitchFamily="49" charset="-122"/>
                          <a:ea typeface="仿宋_GB2312" panose="02010609030101010101" pitchFamily="49" charset="-122"/>
                        </a:rPr>
                        <a:t>填写</a:t>
                      </a:r>
                      <a:r>
                        <a:rPr lang="zh-CN" sz="1400" b="0" kern="0" dirty="0">
                          <a:effectLst/>
                          <a:latin typeface="仿宋_GB2312" panose="02010609030101010101" pitchFamily="49" charset="-122"/>
                          <a:ea typeface="仿宋_GB2312" panose="02010609030101010101" pitchFamily="49" charset="-122"/>
                        </a:rPr>
                        <a:t>“正高级”或“副高级”或“中级”或“初级”。</a:t>
                      </a:r>
                      <a:endParaRPr lang="zh-CN" sz="1400" b="0" kern="100" dirty="0">
                        <a:effectLst/>
                        <a:latin typeface="仿宋_GB2312" panose="02010609030101010101" pitchFamily="49" charset="-122"/>
                        <a:ea typeface="仿宋_GB2312" panose="02010609030101010101" pitchFamily="49" charset="-122"/>
                        <a:cs typeface="Times New Roman"/>
                      </a:endParaRPr>
                    </a:p>
                  </a:txBody>
                  <a:tcPr marL="48781" marR="48781" marT="0" marB="0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1813520">
                <a:tc gridSpan="14"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CN" altLang="en-US" sz="1400" kern="0" dirty="0" smtClean="0">
                          <a:effectLst/>
                          <a:latin typeface="仿宋_GB2312" panose="02010609030101010101" pitchFamily="49" charset="-122"/>
                          <a:ea typeface="仿宋_GB2312" panose="02010609030101010101" pitchFamily="49" charset="-122"/>
                        </a:rPr>
                        <a:t>产业领域：</a:t>
                      </a:r>
                      <a:r>
                        <a:rPr lang="en-US" altLang="zh-CN" sz="1400" kern="0" dirty="0" smtClean="0">
                          <a:effectLst/>
                          <a:latin typeface="仿宋_GB2312" panose="02010609030101010101" pitchFamily="49" charset="-122"/>
                          <a:ea typeface="仿宋_GB2312" panose="02010609030101010101" pitchFamily="49" charset="-122"/>
                        </a:rPr>
                        <a:t>1.</a:t>
                      </a:r>
                      <a:r>
                        <a:rPr lang="zh-CN" altLang="en-US" sz="1400" kern="0" dirty="0" smtClean="0">
                          <a:effectLst/>
                          <a:latin typeface="仿宋_GB2312" panose="02010609030101010101" pitchFamily="49" charset="-122"/>
                          <a:ea typeface="仿宋_GB2312" panose="02010609030101010101" pitchFamily="49" charset="-122"/>
                        </a:rPr>
                        <a:t>水稻</a:t>
                      </a:r>
                      <a:r>
                        <a:rPr lang="en-US" altLang="zh-CN" sz="1400" kern="0" dirty="0" smtClean="0">
                          <a:effectLst/>
                          <a:latin typeface="仿宋_GB2312" panose="02010609030101010101" pitchFamily="49" charset="-122"/>
                          <a:ea typeface="仿宋_GB2312" panose="02010609030101010101" pitchFamily="49" charset="-122"/>
                        </a:rPr>
                        <a:t>2.</a:t>
                      </a:r>
                      <a:r>
                        <a:rPr lang="zh-CN" altLang="en-US" sz="1400" kern="0" dirty="0" smtClean="0">
                          <a:effectLst/>
                          <a:latin typeface="仿宋_GB2312" panose="02010609030101010101" pitchFamily="49" charset="-122"/>
                          <a:ea typeface="仿宋_GB2312" panose="02010609030101010101" pitchFamily="49" charset="-122"/>
                        </a:rPr>
                        <a:t>玉米</a:t>
                      </a:r>
                      <a:r>
                        <a:rPr lang="en-US" altLang="zh-CN" sz="1400" kern="0" dirty="0" smtClean="0">
                          <a:effectLst/>
                          <a:latin typeface="仿宋_GB2312" panose="02010609030101010101" pitchFamily="49" charset="-122"/>
                          <a:ea typeface="仿宋_GB2312" panose="02010609030101010101" pitchFamily="49" charset="-122"/>
                        </a:rPr>
                        <a:t>3.</a:t>
                      </a:r>
                      <a:r>
                        <a:rPr lang="zh-CN" altLang="en-US" sz="1400" kern="0" dirty="0" smtClean="0">
                          <a:effectLst/>
                          <a:latin typeface="仿宋_GB2312" panose="02010609030101010101" pitchFamily="49" charset="-122"/>
                          <a:ea typeface="仿宋_GB2312" panose="02010609030101010101" pitchFamily="49" charset="-122"/>
                        </a:rPr>
                        <a:t>小麦</a:t>
                      </a:r>
                      <a:r>
                        <a:rPr lang="en-US" altLang="zh-CN" sz="1400" kern="0" dirty="0" smtClean="0">
                          <a:effectLst/>
                          <a:latin typeface="仿宋_GB2312" panose="02010609030101010101" pitchFamily="49" charset="-122"/>
                          <a:ea typeface="仿宋_GB2312" panose="02010609030101010101" pitchFamily="49" charset="-122"/>
                        </a:rPr>
                        <a:t>4.</a:t>
                      </a:r>
                      <a:r>
                        <a:rPr lang="zh-CN" altLang="en-US" sz="1400" kern="0" dirty="0" smtClean="0">
                          <a:effectLst/>
                          <a:latin typeface="仿宋_GB2312" panose="02010609030101010101" pitchFamily="49" charset="-122"/>
                          <a:ea typeface="仿宋_GB2312" panose="02010609030101010101" pitchFamily="49" charset="-122"/>
                        </a:rPr>
                        <a:t>青稞</a:t>
                      </a:r>
                      <a:r>
                        <a:rPr lang="en-US" altLang="zh-CN" sz="1400" kern="0" dirty="0" smtClean="0">
                          <a:effectLst/>
                          <a:latin typeface="仿宋_GB2312" panose="02010609030101010101" pitchFamily="49" charset="-122"/>
                          <a:ea typeface="仿宋_GB2312" panose="02010609030101010101" pitchFamily="49" charset="-122"/>
                        </a:rPr>
                        <a:t>5.</a:t>
                      </a:r>
                      <a:r>
                        <a:rPr lang="zh-CN" altLang="en-US" sz="1400" kern="0" dirty="0" smtClean="0">
                          <a:effectLst/>
                          <a:latin typeface="仿宋_GB2312" panose="02010609030101010101" pitchFamily="49" charset="-122"/>
                          <a:ea typeface="仿宋_GB2312" panose="02010609030101010101" pitchFamily="49" charset="-122"/>
                        </a:rPr>
                        <a:t>苦荞</a:t>
                      </a:r>
                      <a:r>
                        <a:rPr lang="en-US" altLang="zh-CN" sz="1400" kern="0" dirty="0" smtClean="0">
                          <a:effectLst/>
                          <a:latin typeface="仿宋_GB2312" panose="02010609030101010101" pitchFamily="49" charset="-122"/>
                          <a:ea typeface="仿宋_GB2312" panose="02010609030101010101" pitchFamily="49" charset="-122"/>
                        </a:rPr>
                        <a:t>6.</a:t>
                      </a:r>
                      <a:r>
                        <a:rPr lang="zh-CN" altLang="en-US" sz="1400" kern="0" dirty="0" smtClean="0">
                          <a:effectLst/>
                          <a:latin typeface="仿宋_GB2312" panose="02010609030101010101" pitchFamily="49" charset="-122"/>
                          <a:ea typeface="仿宋_GB2312" panose="02010609030101010101" pitchFamily="49" charset="-122"/>
                        </a:rPr>
                        <a:t>油菜</a:t>
                      </a:r>
                      <a:r>
                        <a:rPr lang="en-US" altLang="zh-CN" sz="1400" kern="0" dirty="0" smtClean="0">
                          <a:effectLst/>
                          <a:latin typeface="仿宋_GB2312" panose="02010609030101010101" pitchFamily="49" charset="-122"/>
                          <a:ea typeface="仿宋_GB2312" panose="02010609030101010101" pitchFamily="49" charset="-122"/>
                        </a:rPr>
                        <a:t>7.</a:t>
                      </a:r>
                      <a:r>
                        <a:rPr lang="zh-CN" altLang="en-US" sz="1400" kern="0" dirty="0" smtClean="0">
                          <a:effectLst/>
                          <a:latin typeface="仿宋_GB2312" panose="02010609030101010101" pitchFamily="49" charset="-122"/>
                          <a:ea typeface="仿宋_GB2312" panose="02010609030101010101" pitchFamily="49" charset="-122"/>
                        </a:rPr>
                        <a:t>大豆</a:t>
                      </a:r>
                      <a:r>
                        <a:rPr lang="en-US" altLang="zh-CN" sz="1400" kern="0" dirty="0" smtClean="0">
                          <a:effectLst/>
                          <a:latin typeface="仿宋_GB2312" panose="02010609030101010101" pitchFamily="49" charset="-122"/>
                          <a:ea typeface="仿宋_GB2312" panose="02010609030101010101" pitchFamily="49" charset="-122"/>
                        </a:rPr>
                        <a:t>8.</a:t>
                      </a:r>
                      <a:r>
                        <a:rPr lang="zh-CN" altLang="en-US" sz="1400" kern="0" dirty="0" smtClean="0">
                          <a:effectLst/>
                          <a:latin typeface="仿宋_GB2312" panose="02010609030101010101" pitchFamily="49" charset="-122"/>
                          <a:ea typeface="仿宋_GB2312" panose="02010609030101010101" pitchFamily="49" charset="-122"/>
                        </a:rPr>
                        <a:t>花生</a:t>
                      </a:r>
                      <a:r>
                        <a:rPr lang="en-US" altLang="zh-CN" sz="1400" kern="0" dirty="0" smtClean="0">
                          <a:effectLst/>
                          <a:latin typeface="仿宋_GB2312" panose="02010609030101010101" pitchFamily="49" charset="-122"/>
                          <a:ea typeface="仿宋_GB2312" panose="02010609030101010101" pitchFamily="49" charset="-122"/>
                        </a:rPr>
                        <a:t>9.</a:t>
                      </a:r>
                      <a:r>
                        <a:rPr lang="zh-CN" altLang="en-US" sz="1400" kern="0" dirty="0" smtClean="0">
                          <a:effectLst/>
                          <a:latin typeface="仿宋_GB2312" panose="02010609030101010101" pitchFamily="49" charset="-122"/>
                          <a:ea typeface="仿宋_GB2312" panose="02010609030101010101" pitchFamily="49" charset="-122"/>
                        </a:rPr>
                        <a:t>薯类</a:t>
                      </a:r>
                      <a:r>
                        <a:rPr lang="en-US" altLang="zh-CN" sz="1400" kern="0" dirty="0" smtClean="0">
                          <a:effectLst/>
                          <a:latin typeface="仿宋_GB2312" panose="02010609030101010101" pitchFamily="49" charset="-122"/>
                          <a:ea typeface="仿宋_GB2312" panose="02010609030101010101" pitchFamily="49" charset="-122"/>
                        </a:rPr>
                        <a:t>10.</a:t>
                      </a:r>
                      <a:r>
                        <a:rPr lang="zh-CN" altLang="en-US" sz="1400" kern="0" dirty="0" smtClean="0">
                          <a:effectLst/>
                          <a:latin typeface="仿宋_GB2312" panose="02010609030101010101" pitchFamily="49" charset="-122"/>
                          <a:ea typeface="仿宋_GB2312" panose="02010609030101010101" pitchFamily="49" charset="-122"/>
                        </a:rPr>
                        <a:t>中药材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CN" altLang="en-US" sz="1400" kern="0" dirty="0" smtClean="0">
                          <a:effectLst/>
                          <a:latin typeface="仿宋_GB2312" panose="02010609030101010101" pitchFamily="49" charset="-122"/>
                          <a:ea typeface="仿宋_GB2312" panose="02010609030101010101" pitchFamily="49" charset="-122"/>
                        </a:rPr>
                        <a:t>         </a:t>
                      </a:r>
                      <a:r>
                        <a:rPr lang="en-US" altLang="zh-CN" sz="1400" kern="0" dirty="0" smtClean="0">
                          <a:effectLst/>
                          <a:latin typeface="仿宋_GB2312" panose="02010609030101010101" pitchFamily="49" charset="-122"/>
                          <a:ea typeface="仿宋_GB2312" panose="02010609030101010101" pitchFamily="49" charset="-122"/>
                        </a:rPr>
                        <a:t>11.</a:t>
                      </a:r>
                      <a:r>
                        <a:rPr lang="zh-CN" altLang="en-US" sz="1400" kern="0" dirty="0" smtClean="0">
                          <a:effectLst/>
                          <a:latin typeface="仿宋_GB2312" panose="02010609030101010101" pitchFamily="49" charset="-122"/>
                          <a:ea typeface="仿宋_GB2312" panose="02010609030101010101" pitchFamily="49" charset="-122"/>
                        </a:rPr>
                        <a:t>花卉</a:t>
                      </a:r>
                      <a:r>
                        <a:rPr lang="en-US" altLang="zh-CN" sz="1400" kern="0" dirty="0" smtClean="0">
                          <a:effectLst/>
                          <a:latin typeface="仿宋_GB2312" panose="02010609030101010101" pitchFamily="49" charset="-122"/>
                          <a:ea typeface="仿宋_GB2312" panose="02010609030101010101" pitchFamily="49" charset="-122"/>
                        </a:rPr>
                        <a:t>12.</a:t>
                      </a:r>
                      <a:r>
                        <a:rPr lang="zh-CN" altLang="en-US" sz="1400" kern="0" dirty="0" smtClean="0">
                          <a:effectLst/>
                          <a:latin typeface="仿宋_GB2312" panose="02010609030101010101" pitchFamily="49" charset="-122"/>
                          <a:ea typeface="仿宋_GB2312" panose="02010609030101010101" pitchFamily="49" charset="-122"/>
                        </a:rPr>
                        <a:t>竹</a:t>
                      </a:r>
                      <a:r>
                        <a:rPr lang="en-US" altLang="zh-CN" sz="1400" kern="0" dirty="0" smtClean="0">
                          <a:effectLst/>
                          <a:latin typeface="仿宋_GB2312" panose="02010609030101010101" pitchFamily="49" charset="-122"/>
                          <a:ea typeface="仿宋_GB2312" panose="02010609030101010101" pitchFamily="49" charset="-122"/>
                        </a:rPr>
                        <a:t>13.</a:t>
                      </a:r>
                      <a:r>
                        <a:rPr lang="zh-CN" altLang="en-US" sz="1400" kern="0" dirty="0" smtClean="0">
                          <a:effectLst/>
                          <a:latin typeface="仿宋_GB2312" panose="02010609030101010101" pitchFamily="49" charset="-122"/>
                          <a:ea typeface="仿宋_GB2312" panose="02010609030101010101" pitchFamily="49" charset="-122"/>
                        </a:rPr>
                        <a:t>林木</a:t>
                      </a:r>
                      <a:r>
                        <a:rPr lang="en-US" altLang="zh-CN" sz="1400" kern="0" dirty="0" smtClean="0">
                          <a:effectLst/>
                          <a:latin typeface="仿宋_GB2312" panose="02010609030101010101" pitchFamily="49" charset="-122"/>
                          <a:ea typeface="仿宋_GB2312" panose="02010609030101010101" pitchFamily="49" charset="-122"/>
                        </a:rPr>
                        <a:t>14.</a:t>
                      </a:r>
                      <a:r>
                        <a:rPr lang="zh-CN" altLang="en-US" sz="1400" kern="0" dirty="0" smtClean="0">
                          <a:effectLst/>
                          <a:latin typeface="仿宋_GB2312" panose="02010609030101010101" pitchFamily="49" charset="-122"/>
                          <a:ea typeface="仿宋_GB2312" panose="02010609030101010101" pitchFamily="49" charset="-122"/>
                        </a:rPr>
                        <a:t>烟草</a:t>
                      </a:r>
                      <a:r>
                        <a:rPr lang="en-US" altLang="zh-CN" sz="1400" kern="0" dirty="0" smtClean="0">
                          <a:effectLst/>
                          <a:latin typeface="仿宋_GB2312" panose="02010609030101010101" pitchFamily="49" charset="-122"/>
                          <a:ea typeface="仿宋_GB2312" panose="02010609030101010101" pitchFamily="49" charset="-122"/>
                        </a:rPr>
                        <a:t>15.</a:t>
                      </a:r>
                      <a:r>
                        <a:rPr lang="zh-CN" altLang="en-US" sz="1400" kern="0" dirty="0" smtClean="0">
                          <a:effectLst/>
                          <a:latin typeface="仿宋_GB2312" panose="02010609030101010101" pitchFamily="49" charset="-122"/>
                          <a:ea typeface="仿宋_GB2312" panose="02010609030101010101" pitchFamily="49" charset="-122"/>
                        </a:rPr>
                        <a:t>蔬菜</a:t>
                      </a:r>
                      <a:r>
                        <a:rPr lang="en-US" altLang="zh-CN" sz="1400" kern="0" dirty="0" smtClean="0">
                          <a:effectLst/>
                          <a:latin typeface="仿宋_GB2312" panose="02010609030101010101" pitchFamily="49" charset="-122"/>
                          <a:ea typeface="仿宋_GB2312" panose="02010609030101010101" pitchFamily="49" charset="-122"/>
                        </a:rPr>
                        <a:t>16.</a:t>
                      </a:r>
                      <a:r>
                        <a:rPr lang="zh-CN" altLang="en-US" sz="1400" kern="0" dirty="0" smtClean="0">
                          <a:effectLst/>
                          <a:latin typeface="仿宋_GB2312" panose="02010609030101010101" pitchFamily="49" charset="-122"/>
                          <a:ea typeface="仿宋_GB2312" panose="02010609030101010101" pitchFamily="49" charset="-122"/>
                        </a:rPr>
                        <a:t>食药用菌</a:t>
                      </a:r>
                      <a:r>
                        <a:rPr lang="en-US" altLang="zh-CN" sz="1400" kern="0" dirty="0" smtClean="0">
                          <a:effectLst/>
                          <a:latin typeface="仿宋_GB2312" panose="02010609030101010101" pitchFamily="49" charset="-122"/>
                          <a:ea typeface="仿宋_GB2312" panose="02010609030101010101" pitchFamily="49" charset="-122"/>
                        </a:rPr>
                        <a:t>17.</a:t>
                      </a:r>
                      <a:r>
                        <a:rPr lang="zh-CN" altLang="en-US" sz="1400" kern="0" dirty="0" smtClean="0">
                          <a:effectLst/>
                          <a:latin typeface="仿宋_GB2312" panose="02010609030101010101" pitchFamily="49" charset="-122"/>
                          <a:ea typeface="仿宋_GB2312" panose="02010609030101010101" pitchFamily="49" charset="-122"/>
                        </a:rPr>
                        <a:t>魔芋</a:t>
                      </a:r>
                      <a:r>
                        <a:rPr lang="en-US" altLang="zh-CN" sz="1400" kern="0" dirty="0" smtClean="0">
                          <a:effectLst/>
                          <a:latin typeface="仿宋_GB2312" panose="02010609030101010101" pitchFamily="49" charset="-122"/>
                          <a:ea typeface="仿宋_GB2312" panose="02010609030101010101" pitchFamily="49" charset="-122"/>
                        </a:rPr>
                        <a:t>18.</a:t>
                      </a:r>
                      <a:r>
                        <a:rPr lang="zh-CN" altLang="en-US" sz="1400" kern="0" dirty="0" smtClean="0">
                          <a:effectLst/>
                          <a:latin typeface="仿宋_GB2312" panose="02010609030101010101" pitchFamily="49" charset="-122"/>
                          <a:ea typeface="仿宋_GB2312" panose="02010609030101010101" pitchFamily="49" charset="-122"/>
                        </a:rPr>
                        <a:t>葡萄</a:t>
                      </a:r>
                      <a:r>
                        <a:rPr lang="en-US" altLang="zh-CN" sz="1400" kern="0" dirty="0" smtClean="0">
                          <a:effectLst/>
                          <a:latin typeface="仿宋_GB2312" panose="02010609030101010101" pitchFamily="49" charset="-122"/>
                          <a:ea typeface="仿宋_GB2312" panose="02010609030101010101" pitchFamily="49" charset="-122"/>
                        </a:rPr>
                        <a:t>19.</a:t>
                      </a:r>
                      <a:r>
                        <a:rPr lang="zh-CN" altLang="en-US" sz="1400" kern="0" dirty="0" smtClean="0">
                          <a:effectLst/>
                          <a:latin typeface="仿宋_GB2312" panose="02010609030101010101" pitchFamily="49" charset="-122"/>
                          <a:ea typeface="仿宋_GB2312" panose="02010609030101010101" pitchFamily="49" charset="-122"/>
                        </a:rPr>
                        <a:t>猕猴桃</a:t>
                      </a:r>
                      <a:r>
                        <a:rPr lang="en-US" altLang="zh-CN" sz="1400" kern="0" dirty="0" smtClean="0">
                          <a:effectLst/>
                          <a:latin typeface="仿宋_GB2312" panose="02010609030101010101" pitchFamily="49" charset="-122"/>
                          <a:ea typeface="仿宋_GB2312" panose="02010609030101010101" pitchFamily="49" charset="-122"/>
                        </a:rPr>
                        <a:t>20.</a:t>
                      </a:r>
                      <a:r>
                        <a:rPr lang="zh-CN" altLang="en-US" sz="1400" kern="0" dirty="0" smtClean="0">
                          <a:effectLst/>
                          <a:latin typeface="仿宋_GB2312" panose="02010609030101010101" pitchFamily="49" charset="-122"/>
                          <a:ea typeface="仿宋_GB2312" panose="02010609030101010101" pitchFamily="49" charset="-122"/>
                        </a:rPr>
                        <a:t>柑桔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CN" altLang="en-US" sz="1400" kern="0" dirty="0" smtClean="0">
                          <a:effectLst/>
                          <a:latin typeface="仿宋_GB2312" panose="02010609030101010101" pitchFamily="49" charset="-122"/>
                          <a:ea typeface="仿宋_GB2312" panose="02010609030101010101" pitchFamily="49" charset="-122"/>
                        </a:rPr>
                        <a:t>         </a:t>
                      </a:r>
                      <a:r>
                        <a:rPr lang="en-US" altLang="zh-CN" sz="1400" kern="0" dirty="0" smtClean="0">
                          <a:effectLst/>
                          <a:latin typeface="仿宋_GB2312" panose="02010609030101010101" pitchFamily="49" charset="-122"/>
                          <a:ea typeface="仿宋_GB2312" panose="02010609030101010101" pitchFamily="49" charset="-122"/>
                        </a:rPr>
                        <a:t>21.</a:t>
                      </a:r>
                      <a:r>
                        <a:rPr lang="zh-CN" altLang="en-US" sz="1400" kern="0" dirty="0" smtClean="0">
                          <a:effectLst/>
                          <a:latin typeface="仿宋_GB2312" panose="02010609030101010101" pitchFamily="49" charset="-122"/>
                          <a:ea typeface="仿宋_GB2312" panose="02010609030101010101" pitchFamily="49" charset="-122"/>
                        </a:rPr>
                        <a:t>梨</a:t>
                      </a:r>
                      <a:r>
                        <a:rPr lang="en-US" altLang="zh-CN" sz="1400" kern="0" dirty="0" smtClean="0">
                          <a:effectLst/>
                          <a:latin typeface="仿宋_GB2312" panose="02010609030101010101" pitchFamily="49" charset="-122"/>
                          <a:ea typeface="仿宋_GB2312" panose="02010609030101010101" pitchFamily="49" charset="-122"/>
                        </a:rPr>
                        <a:t>22.</a:t>
                      </a:r>
                      <a:r>
                        <a:rPr lang="zh-CN" altLang="en-US" sz="1400" kern="0" dirty="0" smtClean="0">
                          <a:effectLst/>
                          <a:latin typeface="仿宋_GB2312" panose="02010609030101010101" pitchFamily="49" charset="-122"/>
                          <a:ea typeface="仿宋_GB2312" panose="02010609030101010101" pitchFamily="49" charset="-122"/>
                        </a:rPr>
                        <a:t>樱桃</a:t>
                      </a:r>
                      <a:r>
                        <a:rPr lang="en-US" altLang="zh-CN" sz="1400" kern="0" dirty="0" smtClean="0">
                          <a:effectLst/>
                          <a:latin typeface="仿宋_GB2312" panose="02010609030101010101" pitchFamily="49" charset="-122"/>
                          <a:ea typeface="仿宋_GB2312" panose="02010609030101010101" pitchFamily="49" charset="-122"/>
                        </a:rPr>
                        <a:t>23.</a:t>
                      </a:r>
                      <a:r>
                        <a:rPr lang="zh-CN" altLang="en-US" sz="1400" kern="0" dirty="0" smtClean="0">
                          <a:effectLst/>
                          <a:latin typeface="仿宋_GB2312" panose="02010609030101010101" pitchFamily="49" charset="-122"/>
                          <a:ea typeface="仿宋_GB2312" panose="02010609030101010101" pitchFamily="49" charset="-122"/>
                        </a:rPr>
                        <a:t>草莓</a:t>
                      </a:r>
                      <a:r>
                        <a:rPr lang="en-US" altLang="zh-CN" sz="1400" kern="0" dirty="0" smtClean="0">
                          <a:effectLst/>
                          <a:latin typeface="仿宋_GB2312" panose="02010609030101010101" pitchFamily="49" charset="-122"/>
                          <a:ea typeface="仿宋_GB2312" panose="02010609030101010101" pitchFamily="49" charset="-122"/>
                        </a:rPr>
                        <a:t>24.</a:t>
                      </a:r>
                      <a:r>
                        <a:rPr lang="zh-CN" altLang="en-US" sz="1400" kern="0" dirty="0" smtClean="0">
                          <a:effectLst/>
                          <a:latin typeface="仿宋_GB2312" panose="02010609030101010101" pitchFamily="49" charset="-122"/>
                          <a:ea typeface="仿宋_GB2312" panose="02010609030101010101" pitchFamily="49" charset="-122"/>
                        </a:rPr>
                        <a:t>桃</a:t>
                      </a:r>
                      <a:r>
                        <a:rPr lang="en-US" altLang="zh-CN" sz="1400" kern="0" dirty="0" smtClean="0">
                          <a:effectLst/>
                          <a:latin typeface="仿宋_GB2312" panose="02010609030101010101" pitchFamily="49" charset="-122"/>
                          <a:ea typeface="仿宋_GB2312" panose="02010609030101010101" pitchFamily="49" charset="-122"/>
                        </a:rPr>
                        <a:t>25.</a:t>
                      </a:r>
                      <a:r>
                        <a:rPr lang="zh-CN" altLang="en-US" sz="1400" kern="0" dirty="0" smtClean="0">
                          <a:effectLst/>
                          <a:latin typeface="仿宋_GB2312" panose="02010609030101010101" pitchFamily="49" charset="-122"/>
                          <a:ea typeface="仿宋_GB2312" panose="02010609030101010101" pitchFamily="49" charset="-122"/>
                        </a:rPr>
                        <a:t>李子</a:t>
                      </a:r>
                      <a:r>
                        <a:rPr lang="en-US" altLang="zh-CN" sz="1400" kern="0" dirty="0" smtClean="0">
                          <a:effectLst/>
                          <a:latin typeface="仿宋_GB2312" panose="02010609030101010101" pitchFamily="49" charset="-122"/>
                          <a:ea typeface="仿宋_GB2312" panose="02010609030101010101" pitchFamily="49" charset="-122"/>
                        </a:rPr>
                        <a:t>26.</a:t>
                      </a:r>
                      <a:r>
                        <a:rPr lang="zh-CN" altLang="en-US" sz="1400" kern="0" dirty="0" smtClean="0">
                          <a:effectLst/>
                          <a:latin typeface="仿宋_GB2312" panose="02010609030101010101" pitchFamily="49" charset="-122"/>
                          <a:ea typeface="仿宋_GB2312" panose="02010609030101010101" pitchFamily="49" charset="-122"/>
                        </a:rPr>
                        <a:t>枇杷</a:t>
                      </a:r>
                      <a:r>
                        <a:rPr lang="en-US" altLang="zh-CN" sz="1400" kern="0" dirty="0" smtClean="0">
                          <a:effectLst/>
                          <a:latin typeface="仿宋_GB2312" panose="02010609030101010101" pitchFamily="49" charset="-122"/>
                          <a:ea typeface="仿宋_GB2312" panose="02010609030101010101" pitchFamily="49" charset="-122"/>
                        </a:rPr>
                        <a:t>27.</a:t>
                      </a:r>
                      <a:r>
                        <a:rPr lang="zh-CN" altLang="en-US" sz="1400" kern="0" dirty="0" smtClean="0">
                          <a:effectLst/>
                          <a:latin typeface="仿宋_GB2312" panose="02010609030101010101" pitchFamily="49" charset="-122"/>
                          <a:ea typeface="仿宋_GB2312" panose="02010609030101010101" pitchFamily="49" charset="-122"/>
                        </a:rPr>
                        <a:t>苹果</a:t>
                      </a:r>
                      <a:r>
                        <a:rPr lang="en-US" altLang="zh-CN" sz="1400" kern="0" dirty="0" smtClean="0">
                          <a:effectLst/>
                          <a:latin typeface="仿宋_GB2312" panose="02010609030101010101" pitchFamily="49" charset="-122"/>
                          <a:ea typeface="仿宋_GB2312" panose="02010609030101010101" pitchFamily="49" charset="-122"/>
                        </a:rPr>
                        <a:t>28.</a:t>
                      </a:r>
                      <a:r>
                        <a:rPr lang="zh-CN" altLang="en-US" sz="1400" kern="0" dirty="0" smtClean="0">
                          <a:effectLst/>
                          <a:latin typeface="仿宋_GB2312" panose="02010609030101010101" pitchFamily="49" charset="-122"/>
                          <a:ea typeface="仿宋_GB2312" panose="02010609030101010101" pitchFamily="49" charset="-122"/>
                        </a:rPr>
                        <a:t>芒果</a:t>
                      </a:r>
                      <a:r>
                        <a:rPr lang="en-US" altLang="zh-CN" sz="1400" kern="0" dirty="0" smtClean="0">
                          <a:effectLst/>
                          <a:latin typeface="仿宋_GB2312" panose="02010609030101010101" pitchFamily="49" charset="-122"/>
                          <a:ea typeface="仿宋_GB2312" panose="02010609030101010101" pitchFamily="49" charset="-122"/>
                        </a:rPr>
                        <a:t>29.</a:t>
                      </a:r>
                      <a:r>
                        <a:rPr lang="zh-CN" altLang="en-US" sz="1400" kern="0" dirty="0" smtClean="0">
                          <a:effectLst/>
                          <a:latin typeface="仿宋_GB2312" panose="02010609030101010101" pitchFamily="49" charset="-122"/>
                          <a:ea typeface="仿宋_GB2312" panose="02010609030101010101" pitchFamily="49" charset="-122"/>
                        </a:rPr>
                        <a:t>柠檬</a:t>
                      </a:r>
                      <a:r>
                        <a:rPr lang="en-US" altLang="zh-CN" sz="1400" kern="0" dirty="0" smtClean="0">
                          <a:effectLst/>
                          <a:latin typeface="仿宋_GB2312" panose="02010609030101010101" pitchFamily="49" charset="-122"/>
                          <a:ea typeface="仿宋_GB2312" panose="02010609030101010101" pitchFamily="49" charset="-122"/>
                        </a:rPr>
                        <a:t>30.</a:t>
                      </a:r>
                      <a:r>
                        <a:rPr lang="zh-CN" altLang="en-US" sz="1400" kern="0" dirty="0" smtClean="0">
                          <a:effectLst/>
                          <a:latin typeface="仿宋_GB2312" panose="02010609030101010101" pitchFamily="49" charset="-122"/>
                          <a:ea typeface="仿宋_GB2312" panose="02010609030101010101" pitchFamily="49" charset="-122"/>
                        </a:rPr>
                        <a:t>茶叶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CN" altLang="en-US" sz="1400" kern="0" dirty="0" smtClean="0">
                          <a:effectLst/>
                          <a:latin typeface="仿宋_GB2312" panose="02010609030101010101" pitchFamily="49" charset="-122"/>
                          <a:ea typeface="仿宋_GB2312" panose="02010609030101010101" pitchFamily="49" charset="-122"/>
                        </a:rPr>
                        <a:t>         </a:t>
                      </a:r>
                      <a:r>
                        <a:rPr lang="en-US" altLang="zh-CN" sz="1400" kern="0" dirty="0" smtClean="0">
                          <a:effectLst/>
                          <a:latin typeface="仿宋_GB2312" panose="02010609030101010101" pitchFamily="49" charset="-122"/>
                          <a:ea typeface="仿宋_GB2312" panose="02010609030101010101" pitchFamily="49" charset="-122"/>
                        </a:rPr>
                        <a:t>31.</a:t>
                      </a:r>
                      <a:r>
                        <a:rPr lang="zh-CN" altLang="en-US" sz="1400" kern="0" dirty="0" smtClean="0">
                          <a:effectLst/>
                          <a:latin typeface="仿宋_GB2312" panose="02010609030101010101" pitchFamily="49" charset="-122"/>
                          <a:ea typeface="仿宋_GB2312" panose="02010609030101010101" pitchFamily="49" charset="-122"/>
                        </a:rPr>
                        <a:t>核桃</a:t>
                      </a:r>
                      <a:r>
                        <a:rPr lang="en-US" altLang="zh-CN" sz="1400" kern="0" dirty="0" smtClean="0">
                          <a:effectLst/>
                          <a:latin typeface="仿宋_GB2312" panose="02010609030101010101" pitchFamily="49" charset="-122"/>
                          <a:ea typeface="仿宋_GB2312" panose="02010609030101010101" pitchFamily="49" charset="-122"/>
                        </a:rPr>
                        <a:t>32.</a:t>
                      </a:r>
                      <a:r>
                        <a:rPr lang="zh-CN" altLang="en-US" sz="1400" kern="0" dirty="0" smtClean="0">
                          <a:effectLst/>
                          <a:latin typeface="仿宋_GB2312" panose="02010609030101010101" pitchFamily="49" charset="-122"/>
                          <a:ea typeface="仿宋_GB2312" panose="02010609030101010101" pitchFamily="49" charset="-122"/>
                        </a:rPr>
                        <a:t>花椒</a:t>
                      </a:r>
                      <a:r>
                        <a:rPr lang="en-US" altLang="zh-CN" sz="1400" kern="0" dirty="0" smtClean="0">
                          <a:effectLst/>
                          <a:latin typeface="仿宋_GB2312" panose="02010609030101010101" pitchFamily="49" charset="-122"/>
                          <a:ea typeface="仿宋_GB2312" panose="02010609030101010101" pitchFamily="49" charset="-122"/>
                        </a:rPr>
                        <a:t>33.</a:t>
                      </a:r>
                      <a:r>
                        <a:rPr lang="zh-CN" altLang="en-US" sz="1400" kern="0" dirty="0" smtClean="0">
                          <a:effectLst/>
                          <a:latin typeface="仿宋_GB2312" panose="02010609030101010101" pitchFamily="49" charset="-122"/>
                          <a:ea typeface="仿宋_GB2312" panose="02010609030101010101" pitchFamily="49" charset="-122"/>
                        </a:rPr>
                        <a:t>木本油料</a:t>
                      </a:r>
                      <a:r>
                        <a:rPr lang="en-US" altLang="zh-CN" sz="1400" kern="0" dirty="0" smtClean="0">
                          <a:effectLst/>
                          <a:latin typeface="仿宋_GB2312" panose="02010609030101010101" pitchFamily="49" charset="-122"/>
                          <a:ea typeface="仿宋_GB2312" panose="02010609030101010101" pitchFamily="49" charset="-122"/>
                        </a:rPr>
                        <a:t>34.</a:t>
                      </a:r>
                      <a:r>
                        <a:rPr lang="zh-CN" altLang="en-US" sz="1400" kern="0" dirty="0" smtClean="0">
                          <a:effectLst/>
                          <a:latin typeface="仿宋_GB2312" panose="02010609030101010101" pitchFamily="49" charset="-122"/>
                          <a:ea typeface="仿宋_GB2312" panose="02010609030101010101" pitchFamily="49" charset="-122"/>
                        </a:rPr>
                        <a:t>饲草</a:t>
                      </a:r>
                      <a:r>
                        <a:rPr lang="en-US" altLang="zh-CN" sz="1400" kern="0" dirty="0" smtClean="0">
                          <a:effectLst/>
                          <a:latin typeface="仿宋_GB2312" panose="02010609030101010101" pitchFamily="49" charset="-122"/>
                          <a:ea typeface="仿宋_GB2312" panose="02010609030101010101" pitchFamily="49" charset="-122"/>
                        </a:rPr>
                        <a:t>35.</a:t>
                      </a:r>
                      <a:r>
                        <a:rPr lang="zh-CN" altLang="en-US" sz="1400" kern="0" dirty="0" smtClean="0">
                          <a:effectLst/>
                          <a:latin typeface="仿宋_GB2312" panose="02010609030101010101" pitchFamily="49" charset="-122"/>
                          <a:ea typeface="仿宋_GB2312" panose="02010609030101010101" pitchFamily="49" charset="-122"/>
                        </a:rPr>
                        <a:t>家禽</a:t>
                      </a:r>
                      <a:r>
                        <a:rPr lang="en-US" altLang="zh-CN" sz="1400" kern="0" dirty="0" smtClean="0">
                          <a:effectLst/>
                          <a:latin typeface="仿宋_GB2312" panose="02010609030101010101" pitchFamily="49" charset="-122"/>
                          <a:ea typeface="仿宋_GB2312" panose="02010609030101010101" pitchFamily="49" charset="-122"/>
                        </a:rPr>
                        <a:t>36.</a:t>
                      </a:r>
                      <a:r>
                        <a:rPr lang="zh-CN" altLang="en-US" sz="1400" kern="0" dirty="0" smtClean="0">
                          <a:effectLst/>
                          <a:latin typeface="仿宋_GB2312" panose="02010609030101010101" pitchFamily="49" charset="-122"/>
                          <a:ea typeface="仿宋_GB2312" panose="02010609030101010101" pitchFamily="49" charset="-122"/>
                        </a:rPr>
                        <a:t>水禽</a:t>
                      </a:r>
                      <a:r>
                        <a:rPr lang="en-US" altLang="zh-CN" sz="1400" kern="0" dirty="0" smtClean="0">
                          <a:effectLst/>
                          <a:latin typeface="仿宋_GB2312" panose="02010609030101010101" pitchFamily="49" charset="-122"/>
                          <a:ea typeface="仿宋_GB2312" panose="02010609030101010101" pitchFamily="49" charset="-122"/>
                        </a:rPr>
                        <a:t>37.</a:t>
                      </a:r>
                      <a:r>
                        <a:rPr lang="zh-CN" altLang="en-US" sz="1400" kern="0" dirty="0" smtClean="0">
                          <a:effectLst/>
                          <a:latin typeface="仿宋_GB2312" panose="02010609030101010101" pitchFamily="49" charset="-122"/>
                          <a:ea typeface="仿宋_GB2312" panose="02010609030101010101" pitchFamily="49" charset="-122"/>
                        </a:rPr>
                        <a:t>生猪</a:t>
                      </a:r>
                      <a:r>
                        <a:rPr lang="en-US" altLang="zh-CN" sz="1400" kern="0" dirty="0" smtClean="0">
                          <a:effectLst/>
                          <a:latin typeface="仿宋_GB2312" panose="02010609030101010101" pitchFamily="49" charset="-122"/>
                          <a:ea typeface="仿宋_GB2312" panose="02010609030101010101" pitchFamily="49" charset="-122"/>
                        </a:rPr>
                        <a:t>38.</a:t>
                      </a:r>
                      <a:r>
                        <a:rPr lang="zh-CN" altLang="en-US" sz="1400" kern="0" dirty="0" smtClean="0">
                          <a:effectLst/>
                          <a:latin typeface="仿宋_GB2312" panose="02010609030101010101" pitchFamily="49" charset="-122"/>
                          <a:ea typeface="仿宋_GB2312" panose="02010609030101010101" pitchFamily="49" charset="-122"/>
                        </a:rPr>
                        <a:t>肉牛</a:t>
                      </a:r>
                      <a:r>
                        <a:rPr lang="en-US" altLang="zh-CN" sz="1400" kern="0" dirty="0" smtClean="0">
                          <a:effectLst/>
                          <a:latin typeface="仿宋_GB2312" panose="02010609030101010101" pitchFamily="49" charset="-122"/>
                          <a:ea typeface="仿宋_GB2312" panose="02010609030101010101" pitchFamily="49" charset="-122"/>
                        </a:rPr>
                        <a:t>39.</a:t>
                      </a:r>
                      <a:r>
                        <a:rPr lang="zh-CN" altLang="en-US" sz="1400" kern="0" dirty="0" smtClean="0">
                          <a:effectLst/>
                          <a:latin typeface="仿宋_GB2312" panose="02010609030101010101" pitchFamily="49" charset="-122"/>
                          <a:ea typeface="仿宋_GB2312" panose="02010609030101010101" pitchFamily="49" charset="-122"/>
                        </a:rPr>
                        <a:t>肉羊</a:t>
                      </a:r>
                      <a:r>
                        <a:rPr lang="en-US" altLang="zh-CN" sz="1400" kern="0" dirty="0" smtClean="0">
                          <a:effectLst/>
                          <a:latin typeface="仿宋_GB2312" panose="02010609030101010101" pitchFamily="49" charset="-122"/>
                          <a:ea typeface="仿宋_GB2312" panose="02010609030101010101" pitchFamily="49" charset="-122"/>
                        </a:rPr>
                        <a:t>40.</a:t>
                      </a:r>
                      <a:r>
                        <a:rPr lang="zh-CN" altLang="en-US" sz="1400" kern="0" dirty="0" smtClean="0">
                          <a:effectLst/>
                          <a:latin typeface="仿宋_GB2312" panose="02010609030101010101" pitchFamily="49" charset="-122"/>
                          <a:ea typeface="仿宋_GB2312" panose="02010609030101010101" pitchFamily="49" charset="-122"/>
                        </a:rPr>
                        <a:t>奶业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CN" altLang="en-US" sz="1400" kern="0" dirty="0" smtClean="0">
                          <a:effectLst/>
                          <a:latin typeface="仿宋_GB2312" panose="02010609030101010101" pitchFamily="49" charset="-122"/>
                          <a:ea typeface="仿宋_GB2312" panose="02010609030101010101" pitchFamily="49" charset="-122"/>
                        </a:rPr>
                        <a:t>         </a:t>
                      </a:r>
                      <a:r>
                        <a:rPr lang="en-US" altLang="zh-CN" sz="1400" kern="0" dirty="0" smtClean="0">
                          <a:effectLst/>
                          <a:latin typeface="仿宋_GB2312" panose="02010609030101010101" pitchFamily="49" charset="-122"/>
                          <a:ea typeface="仿宋_GB2312" panose="02010609030101010101" pitchFamily="49" charset="-122"/>
                        </a:rPr>
                        <a:t>41.</a:t>
                      </a:r>
                      <a:r>
                        <a:rPr lang="zh-CN" altLang="en-US" sz="1400" kern="0" dirty="0" smtClean="0">
                          <a:effectLst/>
                          <a:latin typeface="仿宋_GB2312" panose="02010609030101010101" pitchFamily="49" charset="-122"/>
                          <a:ea typeface="仿宋_GB2312" panose="02010609030101010101" pitchFamily="49" charset="-122"/>
                        </a:rPr>
                        <a:t>兔</a:t>
                      </a:r>
                      <a:r>
                        <a:rPr lang="en-US" altLang="zh-CN" sz="1400" kern="0" dirty="0" smtClean="0">
                          <a:effectLst/>
                          <a:latin typeface="仿宋_GB2312" panose="02010609030101010101" pitchFamily="49" charset="-122"/>
                          <a:ea typeface="仿宋_GB2312" panose="02010609030101010101" pitchFamily="49" charset="-122"/>
                        </a:rPr>
                        <a:t>42.</a:t>
                      </a:r>
                      <a:r>
                        <a:rPr lang="zh-CN" altLang="en-US" sz="1400" kern="0" dirty="0" smtClean="0">
                          <a:effectLst/>
                          <a:latin typeface="仿宋_GB2312" panose="02010609030101010101" pitchFamily="49" charset="-122"/>
                          <a:ea typeface="仿宋_GB2312" panose="02010609030101010101" pitchFamily="49" charset="-122"/>
                        </a:rPr>
                        <a:t>水产</a:t>
                      </a:r>
                      <a:r>
                        <a:rPr lang="en-US" altLang="zh-CN" sz="1400" kern="0" dirty="0" smtClean="0">
                          <a:effectLst/>
                          <a:latin typeface="仿宋_GB2312" panose="02010609030101010101" pitchFamily="49" charset="-122"/>
                          <a:ea typeface="仿宋_GB2312" panose="02010609030101010101" pitchFamily="49" charset="-122"/>
                        </a:rPr>
                        <a:t>43.</a:t>
                      </a:r>
                      <a:r>
                        <a:rPr lang="zh-CN" altLang="en-US" sz="1400" kern="0" dirty="0" smtClean="0">
                          <a:effectLst/>
                          <a:latin typeface="仿宋_GB2312" panose="02010609030101010101" pitchFamily="49" charset="-122"/>
                          <a:ea typeface="仿宋_GB2312" panose="02010609030101010101" pitchFamily="49" charset="-122"/>
                        </a:rPr>
                        <a:t>蚕桑</a:t>
                      </a:r>
                      <a:r>
                        <a:rPr lang="en-US" altLang="zh-CN" sz="1400" kern="0" dirty="0" smtClean="0">
                          <a:effectLst/>
                          <a:latin typeface="仿宋_GB2312" panose="02010609030101010101" pitchFamily="49" charset="-122"/>
                          <a:ea typeface="仿宋_GB2312" panose="02010609030101010101" pitchFamily="49" charset="-122"/>
                        </a:rPr>
                        <a:t>44.</a:t>
                      </a:r>
                      <a:r>
                        <a:rPr lang="zh-CN" altLang="en-US" sz="1400" kern="0" dirty="0" smtClean="0">
                          <a:effectLst/>
                          <a:latin typeface="仿宋_GB2312" panose="02010609030101010101" pitchFamily="49" charset="-122"/>
                          <a:ea typeface="仿宋_GB2312" panose="02010609030101010101" pitchFamily="49" charset="-122"/>
                        </a:rPr>
                        <a:t>农机装备</a:t>
                      </a:r>
                      <a:r>
                        <a:rPr lang="en-US" altLang="zh-CN" sz="1400" kern="0" dirty="0" smtClean="0">
                          <a:effectLst/>
                          <a:latin typeface="仿宋_GB2312" panose="02010609030101010101" pitchFamily="49" charset="-122"/>
                          <a:ea typeface="仿宋_GB2312" panose="02010609030101010101" pitchFamily="49" charset="-122"/>
                        </a:rPr>
                        <a:t>45.</a:t>
                      </a:r>
                      <a:r>
                        <a:rPr lang="zh-CN" altLang="en-US" sz="1400" kern="0" dirty="0" smtClean="0">
                          <a:effectLst/>
                          <a:latin typeface="仿宋_GB2312" panose="02010609030101010101" pitchFamily="49" charset="-122"/>
                          <a:ea typeface="仿宋_GB2312" panose="02010609030101010101" pitchFamily="49" charset="-122"/>
                        </a:rPr>
                        <a:t>其他         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CN" altLang="en-US" sz="1400" kern="0" dirty="0" smtClean="0">
                          <a:effectLst/>
                          <a:latin typeface="仿宋_GB2312" panose="02010609030101010101" pitchFamily="49" charset="-122"/>
                          <a:ea typeface="仿宋_GB2312" panose="02010609030101010101" pitchFamily="49" charset="-122"/>
                        </a:rPr>
                        <a:t>注：本表中产业领域只填写中文汉字，不填写数字，且可以多选，两选项之间用空格间隔，如果选择其他，请填写具体的产业名称。</a:t>
                      </a:r>
                      <a:endParaRPr lang="zh-CN" sz="1400" b="0" kern="100" dirty="0">
                        <a:effectLst/>
                        <a:latin typeface="仿宋_GB2312" panose="02010609030101010101" pitchFamily="49" charset="-122"/>
                        <a:ea typeface="仿宋_GB2312" panose="02010609030101010101" pitchFamily="49" charset="-122"/>
                        <a:cs typeface="Times New Roman"/>
                      </a:endParaRPr>
                    </a:p>
                  </a:txBody>
                  <a:tcPr marL="48781" marR="48781" marT="0" marB="0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02287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6876256" y="1196752"/>
            <a:ext cx="2016223" cy="589122"/>
            <a:chOff x="273630" y="22684"/>
            <a:chExt cx="3830825" cy="738000"/>
          </a:xfrm>
          <a:scene3d>
            <a:camera prst="orthographicFront"/>
            <a:lightRig rig="flat" dir="t"/>
          </a:scene3d>
        </p:grpSpPr>
        <p:sp>
          <p:nvSpPr>
            <p:cNvPr id="5" name="圆角矩形 4"/>
            <p:cNvSpPr/>
            <p:nvPr/>
          </p:nvSpPr>
          <p:spPr>
            <a:xfrm>
              <a:off x="273630" y="22684"/>
              <a:ext cx="3830825" cy="738000"/>
            </a:xfrm>
            <a:prstGeom prst="roundRect">
              <a:avLst/>
            </a:prstGeom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6" name="圆角矩形 4"/>
            <p:cNvSpPr/>
            <p:nvPr/>
          </p:nvSpPr>
          <p:spPr>
            <a:xfrm>
              <a:off x="309656" y="58710"/>
              <a:ext cx="3758773" cy="665948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44796" tIns="0" rIns="144796" bIns="0" numCol="1" spcCol="1270" anchor="ctr" anchorCtr="0">
              <a:noAutofit/>
            </a:bodyPr>
            <a:lstStyle/>
            <a:p>
              <a:pPr lvl="0" algn="l" defTabSz="1111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altLang="zh-CN" sz="1600" kern="1200" dirty="0" smtClean="0"/>
                <a:t>2</a:t>
              </a:r>
              <a:r>
                <a:rPr lang="zh-CN" altLang="en-US" sz="1600" kern="1200" dirty="0" smtClean="0"/>
                <a:t>、信息员信息表</a:t>
              </a:r>
              <a:endParaRPr lang="zh-CN" altLang="en-US" sz="1600" kern="1200" dirty="0"/>
            </a:p>
          </p:txBody>
        </p:sp>
      </p:grpSp>
      <p:sp>
        <p:nvSpPr>
          <p:cNvPr id="7" name="标题 2"/>
          <p:cNvSpPr txBox="1">
            <a:spLocks/>
          </p:cNvSpPr>
          <p:nvPr/>
        </p:nvSpPr>
        <p:spPr>
          <a:xfrm>
            <a:off x="0" y="1052736"/>
            <a:ext cx="9144000" cy="580926"/>
          </a:xfrm>
          <a:prstGeom prst="rect">
            <a:avLst/>
          </a:prstGeom>
        </p:spPr>
        <p:txBody>
          <a:bodyPr vert="horz" rtlCol="0" anchor="ctr">
            <a:normAutofit fontScale="90000" lnSpcReduction="20000"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100" b="1" kern="120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zh-CN" altLang="en-US" dirty="0" smtClean="0"/>
              <a:t>四、主要任务</a:t>
            </a:r>
            <a:endParaRPr lang="zh-CN" altLang="en-US" dirty="0"/>
          </a:p>
        </p:txBody>
      </p:sp>
      <p:graphicFrame>
        <p:nvGraphicFramePr>
          <p:cNvPr id="9" name="表格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89389735"/>
              </p:ext>
            </p:extLst>
          </p:nvPr>
        </p:nvGraphicFramePr>
        <p:xfrm>
          <a:off x="640464" y="1916832"/>
          <a:ext cx="8229606" cy="1647331"/>
        </p:xfrm>
        <a:graphic>
          <a:graphicData uri="http://schemas.openxmlformats.org/drawingml/2006/table">
            <a:tbl>
              <a:tblPr firstRow="1" firstCol="1" bandRow="1">
                <a:effectLst>
                  <a:innerShdw blurRad="63500" dist="50800" dir="5400000">
                    <a:prstClr val="black">
                      <a:alpha val="50000"/>
                    </a:prstClr>
                  </a:innerShdw>
                </a:effectLst>
                <a:tableStyleId>{5C22544A-7EE6-4342-B048-85BDC9FD1C3A}</a:tableStyleId>
              </a:tblPr>
              <a:tblGrid>
                <a:gridCol w="587829"/>
                <a:gridCol w="587829"/>
                <a:gridCol w="587829"/>
                <a:gridCol w="587829"/>
                <a:gridCol w="587829"/>
                <a:gridCol w="587829"/>
                <a:gridCol w="587829"/>
                <a:gridCol w="587829"/>
                <a:gridCol w="587829"/>
                <a:gridCol w="587829"/>
                <a:gridCol w="587829"/>
                <a:gridCol w="587829"/>
                <a:gridCol w="587829"/>
                <a:gridCol w="587829"/>
              </a:tblGrid>
              <a:tr h="76574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600" kern="0" dirty="0">
                          <a:effectLst/>
                        </a:rPr>
                        <a:t>姓名</a:t>
                      </a:r>
                      <a:endParaRPr lang="zh-CN" sz="11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600" kern="0">
                          <a:effectLst/>
                        </a:rPr>
                        <a:t>性别</a:t>
                      </a:r>
                      <a:endParaRPr lang="zh-CN" sz="11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600" kern="0">
                          <a:effectLst/>
                        </a:rPr>
                        <a:t>出生年月</a:t>
                      </a:r>
                      <a:endParaRPr lang="zh-CN" sz="11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600" kern="0">
                          <a:effectLst/>
                        </a:rPr>
                        <a:t>身份证号</a:t>
                      </a:r>
                      <a:endParaRPr lang="zh-CN" sz="11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600" kern="0">
                          <a:effectLst/>
                        </a:rPr>
                        <a:t>政治面貌</a:t>
                      </a:r>
                      <a:endParaRPr lang="zh-CN" sz="11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600" kern="0">
                          <a:effectLst/>
                        </a:rPr>
                        <a:t>文化程度</a:t>
                      </a:r>
                      <a:endParaRPr lang="zh-CN" sz="11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600" kern="0">
                          <a:effectLst/>
                        </a:rPr>
                        <a:t>工作单位</a:t>
                      </a:r>
                      <a:endParaRPr lang="zh-CN" sz="11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600" kern="0">
                          <a:effectLst/>
                        </a:rPr>
                        <a:t>市（州）</a:t>
                      </a:r>
                      <a:endParaRPr lang="zh-CN" sz="11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600" kern="0">
                          <a:effectLst/>
                        </a:rPr>
                        <a:t>县（市、区）</a:t>
                      </a:r>
                      <a:endParaRPr lang="zh-CN" sz="11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600" kern="0" dirty="0">
                          <a:effectLst/>
                        </a:rPr>
                        <a:t>乡镇</a:t>
                      </a:r>
                      <a:endParaRPr lang="zh-CN" sz="11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600" kern="0">
                          <a:effectLst/>
                        </a:rPr>
                        <a:t>服务行政村</a:t>
                      </a:r>
                      <a:endParaRPr lang="zh-CN" sz="11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600" kern="0">
                          <a:effectLst/>
                        </a:rPr>
                        <a:t>村内职务</a:t>
                      </a:r>
                      <a:endParaRPr lang="zh-CN" sz="11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600" kern="0">
                          <a:effectLst/>
                        </a:rPr>
                        <a:t>手机号码</a:t>
                      </a:r>
                      <a:endParaRPr lang="zh-CN" sz="11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600" kern="0" dirty="0">
                          <a:effectLst/>
                        </a:rPr>
                        <a:t>电子邮箱</a:t>
                      </a:r>
                      <a:endParaRPr lang="zh-CN" sz="11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14372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CN" sz="1200" kern="0">
                          <a:effectLst/>
                        </a:rPr>
                        <a:t>　</a:t>
                      </a:r>
                      <a:endParaRPr lang="zh-CN" sz="10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CN" sz="1100" kern="0">
                          <a:effectLst/>
                        </a:rPr>
                        <a:t>　</a:t>
                      </a:r>
                      <a:endParaRPr lang="zh-CN" sz="10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CN" sz="1100" kern="0">
                          <a:effectLst/>
                        </a:rPr>
                        <a:t>　</a:t>
                      </a:r>
                      <a:endParaRPr lang="zh-CN" sz="10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CN" sz="1200" kern="0">
                          <a:effectLst/>
                        </a:rPr>
                        <a:t>　</a:t>
                      </a:r>
                      <a:endParaRPr lang="zh-CN" sz="10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CN" sz="1100" kern="0">
                          <a:effectLst/>
                        </a:rPr>
                        <a:t>　</a:t>
                      </a:r>
                      <a:endParaRPr lang="zh-CN" sz="10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CN" sz="1100" kern="0">
                          <a:effectLst/>
                        </a:rPr>
                        <a:t>　</a:t>
                      </a:r>
                      <a:endParaRPr lang="zh-CN" sz="10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CN" sz="1100" kern="0">
                          <a:effectLst/>
                        </a:rPr>
                        <a:t>　</a:t>
                      </a:r>
                      <a:endParaRPr lang="zh-CN" sz="10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CN" sz="1100" kern="0">
                          <a:effectLst/>
                        </a:rPr>
                        <a:t>　</a:t>
                      </a:r>
                      <a:endParaRPr lang="zh-CN" sz="10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CN" sz="1100" kern="0">
                          <a:effectLst/>
                        </a:rPr>
                        <a:t>　</a:t>
                      </a:r>
                      <a:endParaRPr lang="zh-CN" sz="10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CN" sz="1100" kern="0">
                          <a:effectLst/>
                        </a:rPr>
                        <a:t>　</a:t>
                      </a:r>
                      <a:endParaRPr lang="zh-CN" sz="10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CN" sz="1200" kern="0">
                          <a:effectLst/>
                        </a:rPr>
                        <a:t>　</a:t>
                      </a:r>
                      <a:endParaRPr lang="zh-CN" sz="10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CN" sz="1200" kern="0">
                          <a:effectLst/>
                        </a:rPr>
                        <a:t>　</a:t>
                      </a:r>
                      <a:endParaRPr lang="zh-CN" sz="10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CN" sz="1200" kern="0">
                          <a:effectLst/>
                        </a:rPr>
                        <a:t>　</a:t>
                      </a:r>
                      <a:endParaRPr lang="zh-CN" sz="10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CN" sz="1200" kern="0" dirty="0">
                          <a:effectLst/>
                        </a:rPr>
                        <a:t>　</a:t>
                      </a:r>
                      <a:endParaRPr lang="zh-CN" sz="10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88032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CN" sz="1200" kern="0">
                          <a:effectLst/>
                        </a:rPr>
                        <a:t>　</a:t>
                      </a:r>
                      <a:endParaRPr lang="zh-CN" sz="10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CN" sz="1100" kern="0">
                          <a:effectLst/>
                        </a:rPr>
                        <a:t>　</a:t>
                      </a:r>
                      <a:endParaRPr lang="zh-CN" sz="10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CN" sz="1100" kern="0">
                          <a:effectLst/>
                        </a:rPr>
                        <a:t>　</a:t>
                      </a:r>
                      <a:endParaRPr lang="zh-CN" sz="10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CN" sz="1200" kern="0">
                          <a:effectLst/>
                        </a:rPr>
                        <a:t>　</a:t>
                      </a:r>
                      <a:endParaRPr lang="zh-CN" sz="10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CN" sz="1100" kern="0">
                          <a:effectLst/>
                        </a:rPr>
                        <a:t>　</a:t>
                      </a:r>
                      <a:endParaRPr lang="zh-CN" sz="10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CN" sz="1100" kern="0">
                          <a:effectLst/>
                        </a:rPr>
                        <a:t>　</a:t>
                      </a:r>
                      <a:endParaRPr lang="zh-CN" sz="10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CN" sz="1100" kern="0">
                          <a:effectLst/>
                        </a:rPr>
                        <a:t>　</a:t>
                      </a:r>
                      <a:endParaRPr lang="zh-CN" sz="10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CN" sz="1100" kern="0">
                          <a:effectLst/>
                        </a:rPr>
                        <a:t>　</a:t>
                      </a:r>
                      <a:endParaRPr lang="zh-CN" sz="10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CN" sz="1100" kern="0">
                          <a:effectLst/>
                        </a:rPr>
                        <a:t>　</a:t>
                      </a:r>
                      <a:endParaRPr lang="zh-CN" sz="10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CN" sz="1100" kern="0">
                          <a:effectLst/>
                        </a:rPr>
                        <a:t>　</a:t>
                      </a:r>
                      <a:endParaRPr lang="zh-CN" sz="10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CN" sz="1200" kern="0">
                          <a:effectLst/>
                        </a:rPr>
                        <a:t>　</a:t>
                      </a:r>
                      <a:endParaRPr lang="zh-CN" sz="10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CN" sz="1200" kern="0">
                          <a:effectLst/>
                        </a:rPr>
                        <a:t>　</a:t>
                      </a:r>
                      <a:endParaRPr lang="zh-CN" sz="10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CN" sz="1200" kern="0">
                          <a:effectLst/>
                        </a:rPr>
                        <a:t>　</a:t>
                      </a:r>
                      <a:endParaRPr lang="zh-CN" sz="10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CN" sz="1200" kern="0" dirty="0">
                          <a:effectLst/>
                        </a:rPr>
                        <a:t>　</a:t>
                      </a:r>
                      <a:endParaRPr lang="zh-CN" sz="10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79179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CN" sz="1200" kern="0">
                          <a:effectLst/>
                        </a:rPr>
                        <a:t>　</a:t>
                      </a:r>
                      <a:endParaRPr lang="zh-CN" sz="10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CN" sz="1100" kern="0">
                          <a:effectLst/>
                        </a:rPr>
                        <a:t>　</a:t>
                      </a:r>
                      <a:endParaRPr lang="zh-CN" sz="10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CN" sz="1100" kern="0">
                          <a:effectLst/>
                        </a:rPr>
                        <a:t>　</a:t>
                      </a:r>
                      <a:endParaRPr lang="zh-CN" sz="10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CN" sz="1200" kern="0">
                          <a:effectLst/>
                        </a:rPr>
                        <a:t>　</a:t>
                      </a:r>
                      <a:endParaRPr lang="zh-CN" sz="10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CN" sz="1100" kern="0">
                          <a:effectLst/>
                        </a:rPr>
                        <a:t>　</a:t>
                      </a:r>
                      <a:endParaRPr lang="zh-CN" sz="10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CN" sz="1100" kern="0">
                          <a:effectLst/>
                        </a:rPr>
                        <a:t>　</a:t>
                      </a:r>
                      <a:endParaRPr lang="zh-CN" sz="10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CN" sz="1100" kern="0">
                          <a:effectLst/>
                        </a:rPr>
                        <a:t>　</a:t>
                      </a:r>
                      <a:endParaRPr lang="zh-CN" sz="10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CN" sz="1100" kern="0" dirty="0">
                          <a:effectLst/>
                        </a:rPr>
                        <a:t>　</a:t>
                      </a:r>
                      <a:endParaRPr lang="zh-CN" sz="10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CN" sz="1100" kern="0">
                          <a:effectLst/>
                        </a:rPr>
                        <a:t>　</a:t>
                      </a:r>
                      <a:endParaRPr lang="zh-CN" sz="10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CN" sz="1100" kern="0">
                          <a:effectLst/>
                        </a:rPr>
                        <a:t>　</a:t>
                      </a:r>
                      <a:endParaRPr lang="zh-CN" sz="10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CN" sz="1200" kern="0">
                          <a:effectLst/>
                        </a:rPr>
                        <a:t>　</a:t>
                      </a:r>
                      <a:endParaRPr lang="zh-CN" sz="10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CN" sz="1200" kern="0">
                          <a:effectLst/>
                        </a:rPr>
                        <a:t>　</a:t>
                      </a:r>
                      <a:endParaRPr lang="zh-CN" sz="10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CN" sz="1200" kern="0">
                          <a:effectLst/>
                        </a:rPr>
                        <a:t>　</a:t>
                      </a:r>
                      <a:endParaRPr lang="zh-CN" sz="10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CN" sz="1200" kern="0" dirty="0">
                          <a:effectLst/>
                        </a:rPr>
                        <a:t>　</a:t>
                      </a:r>
                      <a:endParaRPr lang="zh-CN" sz="10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grpSp>
        <p:nvGrpSpPr>
          <p:cNvPr id="10" name="组合 9"/>
          <p:cNvGrpSpPr/>
          <p:nvPr/>
        </p:nvGrpSpPr>
        <p:grpSpPr>
          <a:xfrm>
            <a:off x="611560" y="3961814"/>
            <a:ext cx="2566150" cy="589122"/>
            <a:chOff x="273630" y="22684"/>
            <a:chExt cx="3830825" cy="738000"/>
          </a:xfrm>
          <a:scene3d>
            <a:camera prst="orthographicFront"/>
            <a:lightRig rig="flat" dir="t"/>
          </a:scene3d>
        </p:grpSpPr>
        <p:sp>
          <p:nvSpPr>
            <p:cNvPr id="11" name="圆角矩形 10"/>
            <p:cNvSpPr/>
            <p:nvPr/>
          </p:nvSpPr>
          <p:spPr>
            <a:xfrm>
              <a:off x="273630" y="22684"/>
              <a:ext cx="3830825" cy="738000"/>
            </a:xfrm>
            <a:prstGeom prst="roundRect">
              <a:avLst/>
            </a:prstGeom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2" name="圆角矩形 4"/>
            <p:cNvSpPr/>
            <p:nvPr/>
          </p:nvSpPr>
          <p:spPr>
            <a:xfrm>
              <a:off x="309656" y="58710"/>
              <a:ext cx="3758773" cy="665948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44796" tIns="0" rIns="144796" bIns="0" numCol="1" spcCol="1270" anchor="ctr" anchorCtr="0">
              <a:noAutofit/>
            </a:bodyPr>
            <a:lstStyle/>
            <a:p>
              <a:pPr lvl="0" algn="l" defTabSz="1111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altLang="zh-CN" sz="1600" dirty="0"/>
                <a:t>3</a:t>
              </a:r>
              <a:r>
                <a:rPr lang="zh-CN" altLang="en-US" sz="1600" kern="1200" dirty="0" smtClean="0"/>
                <a:t>、平台管理人员信息表</a:t>
              </a:r>
              <a:endParaRPr lang="zh-CN" altLang="en-US" sz="1600" kern="1200" dirty="0"/>
            </a:p>
          </p:txBody>
        </p:sp>
      </p:grpSp>
      <p:graphicFrame>
        <p:nvGraphicFramePr>
          <p:cNvPr id="13" name="表格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78174956"/>
              </p:ext>
            </p:extLst>
          </p:nvPr>
        </p:nvGraphicFramePr>
        <p:xfrm>
          <a:off x="658264" y="4653136"/>
          <a:ext cx="8229606" cy="1609293"/>
        </p:xfrm>
        <a:graphic>
          <a:graphicData uri="http://schemas.openxmlformats.org/drawingml/2006/table">
            <a:tbl>
              <a:tblPr firstRow="1" firstCol="1" bandRow="1">
                <a:effectLst>
                  <a:innerShdw blurRad="63500" dist="50800" dir="5400000">
                    <a:prstClr val="black">
                      <a:alpha val="50000"/>
                    </a:prstClr>
                  </a:innerShdw>
                </a:effectLst>
                <a:tableStyleId>{5C22544A-7EE6-4342-B048-85BDC9FD1C3A}</a:tableStyleId>
              </a:tblPr>
              <a:tblGrid>
                <a:gridCol w="587829"/>
                <a:gridCol w="587829"/>
                <a:gridCol w="587829"/>
                <a:gridCol w="587829"/>
                <a:gridCol w="587829"/>
                <a:gridCol w="587829"/>
                <a:gridCol w="587829"/>
                <a:gridCol w="587829"/>
                <a:gridCol w="587829"/>
                <a:gridCol w="587829"/>
                <a:gridCol w="587829"/>
                <a:gridCol w="587829"/>
                <a:gridCol w="587829"/>
                <a:gridCol w="587829"/>
              </a:tblGrid>
              <a:tr h="34290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600" kern="0" dirty="0">
                          <a:effectLst/>
                        </a:rPr>
                        <a:t>姓名</a:t>
                      </a:r>
                      <a:endParaRPr lang="zh-CN" sz="12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600" kern="0">
                          <a:effectLst/>
                        </a:rPr>
                        <a:t>性别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600" kern="0">
                          <a:effectLst/>
                        </a:rPr>
                        <a:t>出生年月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600" kern="0">
                          <a:effectLst/>
                        </a:rPr>
                        <a:t>身份证号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600" kern="0">
                          <a:effectLst/>
                        </a:rPr>
                        <a:t>平台层级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600" kern="0">
                          <a:effectLst/>
                        </a:rPr>
                        <a:t>市（州）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600" kern="0">
                          <a:effectLst/>
                        </a:rPr>
                        <a:t>县（市、区）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600" kern="0">
                          <a:effectLst/>
                        </a:rPr>
                        <a:t>服务平台名称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600" kern="0">
                          <a:effectLst/>
                        </a:rPr>
                        <a:t>毕业院校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600" kern="0">
                          <a:effectLst/>
                        </a:rPr>
                        <a:t>所学专业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600" kern="0">
                          <a:effectLst/>
                        </a:rPr>
                        <a:t>从事工作领域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600" kern="0">
                          <a:effectLst/>
                        </a:rPr>
                        <a:t>工作单位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600" kern="0">
                          <a:effectLst/>
                        </a:rPr>
                        <a:t>手机号码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600" kern="0" dirty="0">
                          <a:effectLst/>
                        </a:rPr>
                        <a:t>电子邮箱</a:t>
                      </a:r>
                      <a:endParaRPr lang="zh-CN" sz="12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4860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CN" sz="1200" kern="0">
                          <a:effectLst/>
                        </a:rPr>
                        <a:t>　</a:t>
                      </a:r>
                      <a:endParaRPr lang="zh-CN" sz="10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CN" sz="1200" kern="0">
                          <a:effectLst/>
                        </a:rPr>
                        <a:t>　</a:t>
                      </a:r>
                      <a:endParaRPr lang="zh-CN" sz="10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CN" sz="1200" kern="0">
                          <a:effectLst/>
                        </a:rPr>
                        <a:t>　</a:t>
                      </a:r>
                      <a:endParaRPr lang="zh-CN" sz="10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CN" sz="1200" kern="0">
                          <a:effectLst/>
                        </a:rPr>
                        <a:t>　</a:t>
                      </a:r>
                      <a:endParaRPr lang="zh-CN" sz="10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CN" sz="1100" kern="0">
                          <a:effectLst/>
                        </a:rPr>
                        <a:t>　</a:t>
                      </a:r>
                      <a:endParaRPr lang="zh-CN" sz="10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CN" sz="1100" kern="0">
                          <a:effectLst/>
                        </a:rPr>
                        <a:t>　</a:t>
                      </a:r>
                      <a:endParaRPr lang="zh-CN" sz="10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CN" sz="1100" kern="0">
                          <a:effectLst/>
                        </a:rPr>
                        <a:t>　</a:t>
                      </a:r>
                      <a:endParaRPr lang="zh-CN" sz="10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CN" sz="1200" kern="0">
                          <a:effectLst/>
                        </a:rPr>
                        <a:t>　</a:t>
                      </a:r>
                      <a:endParaRPr lang="zh-CN" sz="10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CN" sz="1200" kern="0">
                          <a:effectLst/>
                        </a:rPr>
                        <a:t>　</a:t>
                      </a:r>
                      <a:endParaRPr lang="zh-CN" sz="10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CN" sz="1200" kern="0">
                          <a:effectLst/>
                        </a:rPr>
                        <a:t>　</a:t>
                      </a:r>
                      <a:endParaRPr lang="zh-CN" sz="10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CN" sz="1200" kern="0">
                          <a:effectLst/>
                        </a:rPr>
                        <a:t>　</a:t>
                      </a:r>
                      <a:endParaRPr lang="zh-CN" sz="10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CN" sz="1200" kern="0">
                          <a:effectLst/>
                        </a:rPr>
                        <a:t>　</a:t>
                      </a:r>
                      <a:endParaRPr lang="zh-CN" sz="10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CN" sz="1200" kern="0">
                          <a:effectLst/>
                        </a:rPr>
                        <a:t>　</a:t>
                      </a:r>
                      <a:endParaRPr lang="zh-CN" sz="10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CN" sz="1200" kern="0" dirty="0">
                          <a:effectLst/>
                        </a:rPr>
                        <a:t>　</a:t>
                      </a:r>
                      <a:endParaRPr lang="zh-CN" sz="10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92591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CN" sz="1200" kern="0">
                          <a:effectLst/>
                        </a:rPr>
                        <a:t>　</a:t>
                      </a:r>
                      <a:endParaRPr lang="zh-CN" sz="10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CN" sz="1200" kern="0">
                          <a:effectLst/>
                        </a:rPr>
                        <a:t>　</a:t>
                      </a:r>
                      <a:endParaRPr lang="zh-CN" sz="10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CN" sz="1200" kern="0">
                          <a:effectLst/>
                        </a:rPr>
                        <a:t>　</a:t>
                      </a:r>
                      <a:endParaRPr lang="zh-CN" sz="10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CN" sz="1200" kern="0">
                          <a:effectLst/>
                        </a:rPr>
                        <a:t>　</a:t>
                      </a:r>
                      <a:endParaRPr lang="zh-CN" sz="10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CN" sz="1100" kern="0">
                          <a:effectLst/>
                        </a:rPr>
                        <a:t>　</a:t>
                      </a:r>
                      <a:endParaRPr lang="zh-CN" sz="10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CN" sz="1100" kern="0">
                          <a:effectLst/>
                        </a:rPr>
                        <a:t>　</a:t>
                      </a:r>
                      <a:endParaRPr lang="zh-CN" sz="10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CN" sz="1100" kern="0">
                          <a:effectLst/>
                        </a:rPr>
                        <a:t>　</a:t>
                      </a:r>
                      <a:endParaRPr lang="zh-CN" sz="10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CN" sz="1200" kern="0">
                          <a:effectLst/>
                        </a:rPr>
                        <a:t>　</a:t>
                      </a:r>
                      <a:endParaRPr lang="zh-CN" sz="10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CN" sz="1200" kern="0">
                          <a:effectLst/>
                        </a:rPr>
                        <a:t>　</a:t>
                      </a:r>
                      <a:endParaRPr lang="zh-CN" sz="10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CN" sz="1200" kern="0">
                          <a:effectLst/>
                        </a:rPr>
                        <a:t>　</a:t>
                      </a:r>
                      <a:endParaRPr lang="zh-CN" sz="10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CN" sz="1200" kern="0">
                          <a:effectLst/>
                        </a:rPr>
                        <a:t>　</a:t>
                      </a:r>
                      <a:endParaRPr lang="zh-CN" sz="10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CN" sz="1200" kern="0">
                          <a:effectLst/>
                        </a:rPr>
                        <a:t>　</a:t>
                      </a:r>
                      <a:endParaRPr lang="zh-CN" sz="10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CN" sz="1200" kern="0">
                          <a:effectLst/>
                        </a:rPr>
                        <a:t>　</a:t>
                      </a:r>
                      <a:endParaRPr lang="zh-CN" sz="10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CN" sz="1200" kern="0" dirty="0">
                          <a:effectLst/>
                        </a:rPr>
                        <a:t>　</a:t>
                      </a:r>
                      <a:endParaRPr lang="zh-CN" sz="10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36582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CN" sz="1200" kern="0">
                          <a:effectLst/>
                        </a:rPr>
                        <a:t>　</a:t>
                      </a:r>
                      <a:endParaRPr lang="zh-CN" sz="10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CN" sz="1200" kern="0">
                          <a:effectLst/>
                        </a:rPr>
                        <a:t>　</a:t>
                      </a:r>
                      <a:endParaRPr lang="zh-CN" sz="10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CN" sz="1200" kern="0">
                          <a:effectLst/>
                        </a:rPr>
                        <a:t>　</a:t>
                      </a:r>
                      <a:endParaRPr lang="zh-CN" sz="10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CN" sz="1200" kern="0">
                          <a:effectLst/>
                        </a:rPr>
                        <a:t>　</a:t>
                      </a:r>
                      <a:endParaRPr lang="zh-CN" sz="10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CN" sz="1100" kern="0">
                          <a:effectLst/>
                        </a:rPr>
                        <a:t>　</a:t>
                      </a:r>
                      <a:endParaRPr lang="zh-CN" sz="10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CN" sz="1100" kern="0">
                          <a:effectLst/>
                        </a:rPr>
                        <a:t>　</a:t>
                      </a:r>
                      <a:endParaRPr lang="zh-CN" sz="10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CN" sz="1100" kern="0">
                          <a:effectLst/>
                        </a:rPr>
                        <a:t>　</a:t>
                      </a:r>
                      <a:endParaRPr lang="zh-CN" sz="10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CN" sz="1200" kern="0">
                          <a:effectLst/>
                        </a:rPr>
                        <a:t>　</a:t>
                      </a:r>
                      <a:endParaRPr lang="zh-CN" sz="10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CN" sz="1200" kern="0">
                          <a:effectLst/>
                        </a:rPr>
                        <a:t>　</a:t>
                      </a:r>
                      <a:endParaRPr lang="zh-CN" sz="10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CN" sz="1200" kern="0">
                          <a:effectLst/>
                        </a:rPr>
                        <a:t>　</a:t>
                      </a:r>
                      <a:endParaRPr lang="zh-CN" sz="10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CN" sz="1200" kern="0">
                          <a:effectLst/>
                        </a:rPr>
                        <a:t>　</a:t>
                      </a:r>
                      <a:endParaRPr lang="zh-CN" sz="10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CN" sz="1200" kern="0">
                          <a:effectLst/>
                        </a:rPr>
                        <a:t>　</a:t>
                      </a:r>
                      <a:endParaRPr lang="zh-CN" sz="10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CN" sz="1200" kern="0">
                          <a:effectLst/>
                        </a:rPr>
                        <a:t>　</a:t>
                      </a:r>
                      <a:endParaRPr lang="zh-CN" sz="10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CN" sz="1200" kern="0" dirty="0">
                          <a:effectLst/>
                        </a:rPr>
                        <a:t>　</a:t>
                      </a:r>
                      <a:endParaRPr lang="zh-CN" sz="10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08527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6156176" y="1196752"/>
            <a:ext cx="2736303" cy="589122"/>
            <a:chOff x="273630" y="22684"/>
            <a:chExt cx="3830825" cy="738000"/>
          </a:xfrm>
          <a:scene3d>
            <a:camera prst="orthographicFront"/>
            <a:lightRig rig="flat" dir="t"/>
          </a:scene3d>
        </p:grpSpPr>
        <p:sp>
          <p:nvSpPr>
            <p:cNvPr id="5" name="圆角矩形 4"/>
            <p:cNvSpPr/>
            <p:nvPr/>
          </p:nvSpPr>
          <p:spPr>
            <a:xfrm>
              <a:off x="273630" y="22684"/>
              <a:ext cx="3830825" cy="738000"/>
            </a:xfrm>
            <a:prstGeom prst="roundRect">
              <a:avLst/>
            </a:prstGeom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6" name="圆角矩形 4"/>
            <p:cNvSpPr/>
            <p:nvPr/>
          </p:nvSpPr>
          <p:spPr>
            <a:xfrm>
              <a:off x="309656" y="58710"/>
              <a:ext cx="3758773" cy="665948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44796" tIns="0" rIns="144796" bIns="0" numCol="1" spcCol="1270" anchor="ctr" anchorCtr="0">
              <a:noAutofit/>
            </a:bodyPr>
            <a:lstStyle/>
            <a:p>
              <a:pPr lvl="0" algn="l" defTabSz="1111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altLang="zh-CN" sz="1600" kern="1200" dirty="0" smtClean="0"/>
                <a:t>4</a:t>
              </a:r>
              <a:r>
                <a:rPr lang="zh-CN" altLang="en-US" sz="1600" kern="1200" dirty="0" smtClean="0"/>
                <a:t>、科技扶贫示范户信息表</a:t>
              </a:r>
              <a:endParaRPr lang="zh-CN" altLang="en-US" sz="1600" kern="1200" dirty="0"/>
            </a:p>
          </p:txBody>
        </p:sp>
      </p:grpSp>
      <p:sp>
        <p:nvSpPr>
          <p:cNvPr id="7" name="标题 2"/>
          <p:cNvSpPr txBox="1">
            <a:spLocks/>
          </p:cNvSpPr>
          <p:nvPr/>
        </p:nvSpPr>
        <p:spPr>
          <a:xfrm>
            <a:off x="0" y="1052736"/>
            <a:ext cx="9144000" cy="580926"/>
          </a:xfrm>
          <a:prstGeom prst="rect">
            <a:avLst/>
          </a:prstGeom>
        </p:spPr>
        <p:txBody>
          <a:bodyPr vert="horz" rtlCol="0" anchor="ctr">
            <a:normAutofit fontScale="90000" lnSpcReduction="20000"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100" b="1" kern="120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zh-CN" altLang="en-US" dirty="0" smtClean="0"/>
              <a:t>四、主要任务</a:t>
            </a:r>
            <a:endParaRPr lang="zh-CN" altLang="en-US" dirty="0"/>
          </a:p>
        </p:txBody>
      </p:sp>
      <p:graphicFrame>
        <p:nvGraphicFramePr>
          <p:cNvPr id="8" name="表格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0786455"/>
              </p:ext>
            </p:extLst>
          </p:nvPr>
        </p:nvGraphicFramePr>
        <p:xfrm>
          <a:off x="457200" y="1916832"/>
          <a:ext cx="8229599" cy="4608512"/>
        </p:xfrm>
        <a:graphic>
          <a:graphicData uri="http://schemas.openxmlformats.org/drawingml/2006/table">
            <a:tbl>
              <a:tblPr firstRow="1" firstCol="1" bandRow="1">
                <a:effectLst>
                  <a:innerShdw blurRad="63500" dist="50800" dir="5400000">
                    <a:prstClr val="black">
                      <a:alpha val="50000"/>
                    </a:prstClr>
                  </a:innerShdw>
                </a:effectLst>
                <a:tableStyleId>{5C22544A-7EE6-4342-B048-85BDC9FD1C3A}</a:tableStyleId>
              </a:tblPr>
              <a:tblGrid>
                <a:gridCol w="443406"/>
                <a:gridCol w="442822"/>
                <a:gridCol w="522273"/>
                <a:gridCol w="442822"/>
                <a:gridCol w="442822"/>
                <a:gridCol w="282168"/>
                <a:gridCol w="413612"/>
                <a:gridCol w="414197"/>
                <a:gridCol w="332993"/>
                <a:gridCol w="414197"/>
                <a:gridCol w="332993"/>
                <a:gridCol w="359866"/>
                <a:gridCol w="302615"/>
                <a:gridCol w="345845"/>
                <a:gridCol w="442822"/>
                <a:gridCol w="442822"/>
                <a:gridCol w="838324"/>
                <a:gridCol w="285089"/>
                <a:gridCol w="285089"/>
                <a:gridCol w="442822"/>
              </a:tblGrid>
              <a:tr h="289826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600" kern="0" dirty="0">
                          <a:effectLst/>
                        </a:rPr>
                        <a:t>识别年度</a:t>
                      </a:r>
                      <a:endParaRPr lang="zh-CN" sz="16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3093" marR="6309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600" kern="0">
                          <a:effectLst/>
                        </a:rPr>
                        <a:t>户主姓名</a:t>
                      </a:r>
                      <a:endParaRPr lang="zh-CN" sz="16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3093" marR="6309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600" kern="0" dirty="0">
                          <a:effectLst/>
                        </a:rPr>
                        <a:t>身份证号码</a:t>
                      </a:r>
                      <a:endParaRPr lang="zh-CN" sz="16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3093" marR="6309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600" kern="0">
                          <a:effectLst/>
                        </a:rPr>
                        <a:t>家庭人口</a:t>
                      </a:r>
                      <a:endParaRPr lang="zh-CN" sz="16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3093" marR="6309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600" kern="0" dirty="0">
                          <a:effectLst/>
                        </a:rPr>
                        <a:t>示范级别</a:t>
                      </a:r>
                      <a:endParaRPr lang="zh-CN" sz="16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3093" marR="6309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600" kern="0">
                          <a:effectLst/>
                        </a:rPr>
                        <a:t>市（州）</a:t>
                      </a:r>
                      <a:endParaRPr lang="zh-CN" sz="16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3093" marR="6309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600" kern="0">
                          <a:effectLst/>
                        </a:rPr>
                        <a:t>县（市、区）</a:t>
                      </a:r>
                      <a:endParaRPr lang="zh-CN" sz="16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3093" marR="6309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600" kern="0">
                          <a:effectLst/>
                        </a:rPr>
                        <a:t>乡镇</a:t>
                      </a:r>
                      <a:endParaRPr lang="zh-CN" sz="16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3093" marR="6309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600" kern="0">
                          <a:effectLst/>
                        </a:rPr>
                        <a:t>行政村</a:t>
                      </a:r>
                      <a:endParaRPr lang="zh-CN" sz="16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3093" marR="6309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600" kern="0">
                          <a:effectLst/>
                        </a:rPr>
                        <a:t>手机号码</a:t>
                      </a:r>
                      <a:endParaRPr lang="zh-CN" sz="16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3093" marR="6309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600" kern="0">
                          <a:effectLst/>
                        </a:rPr>
                        <a:t>一对一科技帮扶人员</a:t>
                      </a:r>
                      <a:endParaRPr lang="zh-CN" sz="16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3093" marR="6309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600" kern="0">
                          <a:effectLst/>
                        </a:rPr>
                        <a:t>帮扶人工作单位</a:t>
                      </a:r>
                      <a:endParaRPr lang="zh-CN" sz="16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3093" marR="6309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600" kern="0">
                          <a:effectLst/>
                        </a:rPr>
                        <a:t>手机号码</a:t>
                      </a:r>
                      <a:endParaRPr lang="zh-CN" sz="16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3093" marR="6309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600" kern="0">
                          <a:effectLst/>
                        </a:rPr>
                        <a:t>计划脱贫时间</a:t>
                      </a:r>
                      <a:endParaRPr lang="zh-CN" sz="16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3093" marR="6309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600" kern="0">
                          <a:effectLst/>
                        </a:rPr>
                        <a:t>帮扶产业</a:t>
                      </a:r>
                      <a:endParaRPr lang="zh-CN" sz="16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3093" marR="6309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600" kern="0">
                          <a:effectLst/>
                        </a:rPr>
                        <a:t>产业规模</a:t>
                      </a:r>
                      <a:endParaRPr lang="zh-CN" sz="16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3093" marR="6309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600" kern="0">
                          <a:effectLst/>
                        </a:rPr>
                        <a:t>参与的科技扶贫项目</a:t>
                      </a:r>
                      <a:endParaRPr lang="zh-CN" sz="16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3093" marR="6309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0">
                          <a:effectLst/>
                        </a:rPr>
                        <a:t>2015</a:t>
                      </a:r>
                      <a:r>
                        <a:rPr lang="zh-CN" sz="1600" kern="0">
                          <a:effectLst/>
                        </a:rPr>
                        <a:t>年度</a:t>
                      </a:r>
                      <a:r>
                        <a:rPr lang="en-US" sz="1600" kern="0">
                          <a:effectLst/>
                        </a:rPr>
                        <a:t/>
                      </a:r>
                      <a:br>
                        <a:rPr lang="en-US" sz="1600" kern="0">
                          <a:effectLst/>
                        </a:rPr>
                      </a:br>
                      <a:r>
                        <a:rPr lang="zh-CN" sz="1600" kern="0">
                          <a:effectLst/>
                        </a:rPr>
                        <a:t>人均收入</a:t>
                      </a:r>
                      <a:endParaRPr lang="zh-CN" sz="16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3093" marR="6309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0">
                          <a:effectLst/>
                        </a:rPr>
                        <a:t>2016</a:t>
                      </a:r>
                      <a:r>
                        <a:rPr lang="zh-CN" sz="1600" kern="0">
                          <a:effectLst/>
                        </a:rPr>
                        <a:t>年度</a:t>
                      </a:r>
                      <a:r>
                        <a:rPr lang="en-US" sz="1600" kern="0">
                          <a:effectLst/>
                        </a:rPr>
                        <a:t/>
                      </a:r>
                      <a:br>
                        <a:rPr lang="en-US" sz="1600" kern="0">
                          <a:effectLst/>
                        </a:rPr>
                      </a:br>
                      <a:r>
                        <a:rPr lang="zh-CN" sz="1600" kern="0">
                          <a:effectLst/>
                        </a:rPr>
                        <a:t>人均收入</a:t>
                      </a:r>
                      <a:endParaRPr lang="zh-CN" sz="16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3093" marR="63093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600" kern="0" dirty="0">
                          <a:effectLst/>
                        </a:rPr>
                        <a:t>实际脱贫时间</a:t>
                      </a:r>
                      <a:endParaRPr lang="zh-CN" sz="16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3093" marR="63093" marT="0" marB="0" anchor="ctr"/>
                </a:tc>
              </a:tr>
              <a:tr h="27868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CN" sz="1000" kern="0">
                          <a:effectLst/>
                        </a:rPr>
                        <a:t>　</a:t>
                      </a:r>
                      <a:endParaRPr lang="zh-CN" sz="10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3093" marR="63093" marT="0" marB="0" anchor="b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CN" sz="1000" kern="0">
                          <a:effectLst/>
                        </a:rPr>
                        <a:t>　</a:t>
                      </a:r>
                      <a:endParaRPr lang="zh-CN" sz="10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3093" marR="63093" marT="0" marB="0" anchor="b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CN" sz="1000" kern="0">
                          <a:effectLst/>
                        </a:rPr>
                        <a:t>　</a:t>
                      </a:r>
                      <a:endParaRPr lang="zh-CN" sz="10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3093" marR="63093" marT="0" marB="0" anchor="b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CN" sz="1000" kern="0">
                          <a:effectLst/>
                        </a:rPr>
                        <a:t>　</a:t>
                      </a:r>
                      <a:endParaRPr lang="zh-CN" sz="10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3093" marR="63093" marT="0" marB="0" anchor="b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CN" sz="1000" kern="0">
                          <a:effectLst/>
                        </a:rPr>
                        <a:t>　</a:t>
                      </a:r>
                      <a:endParaRPr lang="zh-CN" sz="10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3093" marR="63093" marT="0" marB="0" anchor="b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CN" sz="1000" kern="0">
                          <a:effectLst/>
                        </a:rPr>
                        <a:t>　</a:t>
                      </a:r>
                      <a:endParaRPr lang="zh-CN" sz="10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3093" marR="63093" marT="0" marB="0" anchor="b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CN" sz="1000" kern="0">
                          <a:effectLst/>
                        </a:rPr>
                        <a:t>　</a:t>
                      </a:r>
                      <a:endParaRPr lang="zh-CN" sz="10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3093" marR="63093" marT="0" marB="0" anchor="b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CN" sz="1000" kern="0">
                          <a:effectLst/>
                        </a:rPr>
                        <a:t>　</a:t>
                      </a:r>
                      <a:endParaRPr lang="zh-CN" sz="10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3093" marR="63093" marT="0" marB="0" anchor="b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CN" sz="1000" kern="0">
                          <a:effectLst/>
                        </a:rPr>
                        <a:t>　</a:t>
                      </a:r>
                      <a:endParaRPr lang="zh-CN" sz="10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3093" marR="63093" marT="0" marB="0" anchor="b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CN" sz="1000" kern="0">
                          <a:effectLst/>
                        </a:rPr>
                        <a:t>　</a:t>
                      </a:r>
                      <a:endParaRPr lang="zh-CN" sz="10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3093" marR="63093" marT="0" marB="0" anchor="b"/>
                </a:tc>
                <a:tc>
                  <a:txBody>
                    <a:bodyPr/>
                    <a:lstStyle/>
                    <a:p>
                      <a:endParaRPr lang="zh-CN" sz="1000" kern="1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3093" marR="63093" marT="0" marB="0" anchor="b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CN" sz="1000" kern="0">
                          <a:effectLst/>
                        </a:rPr>
                        <a:t>　</a:t>
                      </a:r>
                      <a:endParaRPr lang="zh-CN" sz="10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3093" marR="63093" marT="0" marB="0" anchor="b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CN" sz="1000" kern="0">
                          <a:effectLst/>
                        </a:rPr>
                        <a:t>　</a:t>
                      </a:r>
                      <a:endParaRPr lang="zh-CN" sz="10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3093" marR="63093" marT="0" marB="0" anchor="b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CN" sz="1000" kern="0">
                          <a:effectLst/>
                        </a:rPr>
                        <a:t>　</a:t>
                      </a:r>
                      <a:endParaRPr lang="zh-CN" sz="10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3093" marR="63093" marT="0" marB="0" anchor="b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CN" sz="1000" kern="0">
                          <a:effectLst/>
                        </a:rPr>
                        <a:t>　</a:t>
                      </a:r>
                      <a:endParaRPr lang="zh-CN" sz="10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3093" marR="63093" marT="0" marB="0" anchor="b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CN" sz="1000" kern="0">
                          <a:effectLst/>
                        </a:rPr>
                        <a:t>　</a:t>
                      </a:r>
                      <a:endParaRPr lang="zh-CN" sz="10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3093" marR="63093" marT="0" marB="0" anchor="b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CN" sz="1000" kern="0">
                          <a:effectLst/>
                        </a:rPr>
                        <a:t>　</a:t>
                      </a:r>
                      <a:endParaRPr lang="zh-CN" sz="10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3093" marR="63093" marT="0" marB="0" anchor="b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CN" sz="1000" kern="0">
                          <a:effectLst/>
                        </a:rPr>
                        <a:t>　</a:t>
                      </a:r>
                      <a:endParaRPr lang="zh-CN" sz="10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3093" marR="63093" marT="0" marB="0" anchor="b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CN" sz="1000" kern="0">
                          <a:effectLst/>
                        </a:rPr>
                        <a:t>　</a:t>
                      </a:r>
                      <a:endParaRPr lang="zh-CN" sz="10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3093" marR="63093" marT="0" marB="0" anchor="b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CN" sz="1000" kern="0" dirty="0">
                          <a:effectLst/>
                        </a:rPr>
                        <a:t>　</a:t>
                      </a:r>
                      <a:endParaRPr lang="zh-CN" sz="10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3093" marR="63093" marT="0" marB="0" anchor="b"/>
                </a:tc>
              </a:tr>
              <a:tr h="288032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CN" sz="1000" kern="0">
                          <a:effectLst/>
                        </a:rPr>
                        <a:t>　</a:t>
                      </a:r>
                      <a:endParaRPr lang="zh-CN" sz="10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3093" marR="63093" marT="0" marB="0" anchor="b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CN" sz="1000" kern="0">
                          <a:effectLst/>
                        </a:rPr>
                        <a:t>　</a:t>
                      </a:r>
                      <a:endParaRPr lang="zh-CN" sz="10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3093" marR="63093" marT="0" marB="0" anchor="b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CN" sz="1000" kern="0">
                          <a:effectLst/>
                        </a:rPr>
                        <a:t>　</a:t>
                      </a:r>
                      <a:endParaRPr lang="zh-CN" sz="10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3093" marR="63093" marT="0" marB="0" anchor="b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CN" sz="1000" kern="0">
                          <a:effectLst/>
                        </a:rPr>
                        <a:t>　</a:t>
                      </a:r>
                      <a:endParaRPr lang="zh-CN" sz="10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3093" marR="63093" marT="0" marB="0" anchor="b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CN" sz="1000" kern="0">
                          <a:effectLst/>
                        </a:rPr>
                        <a:t>　</a:t>
                      </a:r>
                      <a:endParaRPr lang="zh-CN" sz="10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3093" marR="63093" marT="0" marB="0" anchor="b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CN" sz="1000" kern="0">
                          <a:effectLst/>
                        </a:rPr>
                        <a:t>　</a:t>
                      </a:r>
                      <a:endParaRPr lang="zh-CN" sz="10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3093" marR="63093" marT="0" marB="0" anchor="b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CN" sz="1000" kern="0">
                          <a:effectLst/>
                        </a:rPr>
                        <a:t>　</a:t>
                      </a:r>
                      <a:endParaRPr lang="zh-CN" sz="10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3093" marR="63093" marT="0" marB="0" anchor="b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CN" sz="1000" kern="0">
                          <a:effectLst/>
                        </a:rPr>
                        <a:t>　</a:t>
                      </a:r>
                      <a:endParaRPr lang="zh-CN" sz="10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3093" marR="63093" marT="0" marB="0" anchor="b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CN" sz="1000" kern="0">
                          <a:effectLst/>
                        </a:rPr>
                        <a:t>　</a:t>
                      </a:r>
                      <a:endParaRPr lang="zh-CN" sz="10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3093" marR="63093" marT="0" marB="0" anchor="b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CN" sz="1000" kern="0">
                          <a:effectLst/>
                        </a:rPr>
                        <a:t>　</a:t>
                      </a:r>
                      <a:endParaRPr lang="zh-CN" sz="10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3093" marR="63093" marT="0" marB="0" anchor="b"/>
                </a:tc>
                <a:tc>
                  <a:txBody>
                    <a:bodyPr/>
                    <a:lstStyle/>
                    <a:p>
                      <a:endParaRPr lang="zh-CN" sz="1000" kern="1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3093" marR="63093" marT="0" marB="0" anchor="b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CN" sz="1000" kern="0">
                          <a:effectLst/>
                        </a:rPr>
                        <a:t>　</a:t>
                      </a:r>
                      <a:endParaRPr lang="zh-CN" sz="10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3093" marR="63093" marT="0" marB="0" anchor="b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CN" sz="1000" kern="0">
                          <a:effectLst/>
                        </a:rPr>
                        <a:t>　</a:t>
                      </a:r>
                      <a:endParaRPr lang="zh-CN" sz="10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3093" marR="63093" marT="0" marB="0" anchor="b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CN" sz="1000" kern="0">
                          <a:effectLst/>
                        </a:rPr>
                        <a:t>　</a:t>
                      </a:r>
                      <a:endParaRPr lang="zh-CN" sz="10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3093" marR="63093" marT="0" marB="0" anchor="b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CN" sz="1000" kern="0">
                          <a:effectLst/>
                        </a:rPr>
                        <a:t>　</a:t>
                      </a:r>
                      <a:endParaRPr lang="zh-CN" sz="10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3093" marR="63093" marT="0" marB="0" anchor="b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CN" sz="1000" kern="0">
                          <a:effectLst/>
                        </a:rPr>
                        <a:t>　</a:t>
                      </a:r>
                      <a:endParaRPr lang="zh-CN" sz="10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3093" marR="63093" marT="0" marB="0" anchor="b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CN" sz="1000" kern="0">
                          <a:effectLst/>
                        </a:rPr>
                        <a:t>　</a:t>
                      </a:r>
                      <a:endParaRPr lang="zh-CN" sz="10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3093" marR="63093" marT="0" marB="0" anchor="b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CN" sz="1000" kern="0">
                          <a:effectLst/>
                        </a:rPr>
                        <a:t>　</a:t>
                      </a:r>
                      <a:endParaRPr lang="zh-CN" sz="10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3093" marR="63093" marT="0" marB="0" anchor="b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CN" sz="1000" kern="0">
                          <a:effectLst/>
                        </a:rPr>
                        <a:t>　</a:t>
                      </a:r>
                      <a:endParaRPr lang="zh-CN" sz="10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3093" marR="63093" marT="0" marB="0" anchor="b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CN" sz="1000" kern="0" dirty="0">
                          <a:effectLst/>
                        </a:rPr>
                        <a:t>　</a:t>
                      </a:r>
                      <a:endParaRPr lang="zh-CN" sz="10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3093" marR="63093" marT="0" marB="0" anchor="b"/>
                </a:tc>
              </a:tr>
              <a:tr h="27944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CN" sz="1000" kern="0" dirty="0">
                          <a:effectLst/>
                        </a:rPr>
                        <a:t>　</a:t>
                      </a:r>
                      <a:endParaRPr lang="zh-CN" sz="10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3093" marR="63093" marT="0" marB="0" anchor="b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CN" sz="1000" kern="0" dirty="0">
                          <a:effectLst/>
                        </a:rPr>
                        <a:t>　</a:t>
                      </a:r>
                      <a:endParaRPr lang="zh-CN" sz="10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3093" marR="63093" marT="0" marB="0" anchor="b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CN" sz="1000" kern="0" dirty="0">
                          <a:effectLst/>
                        </a:rPr>
                        <a:t>　</a:t>
                      </a:r>
                      <a:endParaRPr lang="zh-CN" sz="10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3093" marR="63093" marT="0" marB="0" anchor="b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CN" sz="1000" kern="0">
                          <a:effectLst/>
                        </a:rPr>
                        <a:t>　</a:t>
                      </a:r>
                      <a:endParaRPr lang="zh-CN" sz="10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3093" marR="63093" marT="0" marB="0" anchor="b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CN" sz="1000" kern="0">
                          <a:effectLst/>
                        </a:rPr>
                        <a:t>　</a:t>
                      </a:r>
                      <a:endParaRPr lang="zh-CN" sz="10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3093" marR="63093" marT="0" marB="0" anchor="b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CN" sz="1000" kern="0">
                          <a:effectLst/>
                        </a:rPr>
                        <a:t>　</a:t>
                      </a:r>
                      <a:endParaRPr lang="zh-CN" sz="10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3093" marR="63093" marT="0" marB="0" anchor="b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CN" sz="1000" kern="0">
                          <a:effectLst/>
                        </a:rPr>
                        <a:t>　</a:t>
                      </a:r>
                      <a:endParaRPr lang="zh-CN" sz="10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3093" marR="63093" marT="0" marB="0" anchor="b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CN" sz="1000" kern="0">
                          <a:effectLst/>
                        </a:rPr>
                        <a:t>　</a:t>
                      </a:r>
                      <a:endParaRPr lang="zh-CN" sz="10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3093" marR="63093" marT="0" marB="0" anchor="b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CN" sz="1000" kern="0">
                          <a:effectLst/>
                        </a:rPr>
                        <a:t>　</a:t>
                      </a:r>
                      <a:endParaRPr lang="zh-CN" sz="10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3093" marR="63093" marT="0" marB="0" anchor="b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CN" sz="1000" kern="0">
                          <a:effectLst/>
                        </a:rPr>
                        <a:t>　</a:t>
                      </a:r>
                      <a:endParaRPr lang="zh-CN" sz="10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3093" marR="63093" marT="0" marB="0" anchor="b"/>
                </a:tc>
                <a:tc>
                  <a:txBody>
                    <a:bodyPr/>
                    <a:lstStyle/>
                    <a:p>
                      <a:endParaRPr lang="zh-CN" sz="1000" kern="1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3093" marR="63093" marT="0" marB="0" anchor="b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CN" sz="1000" kern="0">
                          <a:effectLst/>
                        </a:rPr>
                        <a:t>　</a:t>
                      </a:r>
                      <a:endParaRPr lang="zh-CN" sz="10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3093" marR="63093" marT="0" marB="0" anchor="b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CN" sz="1000" kern="0">
                          <a:effectLst/>
                        </a:rPr>
                        <a:t>　</a:t>
                      </a:r>
                      <a:endParaRPr lang="zh-CN" sz="10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3093" marR="63093" marT="0" marB="0" anchor="b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CN" sz="1000" kern="0">
                          <a:effectLst/>
                        </a:rPr>
                        <a:t>　</a:t>
                      </a:r>
                      <a:endParaRPr lang="zh-CN" sz="10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3093" marR="63093" marT="0" marB="0" anchor="b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CN" sz="1000" kern="0">
                          <a:effectLst/>
                        </a:rPr>
                        <a:t>　</a:t>
                      </a:r>
                      <a:endParaRPr lang="zh-CN" sz="10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3093" marR="63093" marT="0" marB="0" anchor="b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CN" sz="1000" kern="0">
                          <a:effectLst/>
                        </a:rPr>
                        <a:t>　</a:t>
                      </a:r>
                      <a:endParaRPr lang="zh-CN" sz="10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3093" marR="63093" marT="0" marB="0" anchor="b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CN" sz="1000" kern="0" dirty="0">
                          <a:effectLst/>
                        </a:rPr>
                        <a:t>　</a:t>
                      </a:r>
                      <a:endParaRPr lang="zh-CN" sz="10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3093" marR="63093" marT="0" marB="0" anchor="b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CN" sz="1000" kern="0">
                          <a:effectLst/>
                        </a:rPr>
                        <a:t>　</a:t>
                      </a:r>
                      <a:endParaRPr lang="zh-CN" sz="10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3093" marR="63093" marT="0" marB="0" anchor="b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CN" sz="1000" kern="0">
                          <a:effectLst/>
                        </a:rPr>
                        <a:t>　</a:t>
                      </a:r>
                      <a:endParaRPr lang="zh-CN" sz="10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3093" marR="63093" marT="0" marB="0" anchor="b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CN" sz="1000" kern="0" dirty="0">
                          <a:effectLst/>
                        </a:rPr>
                        <a:t>　</a:t>
                      </a:r>
                      <a:endParaRPr lang="zh-CN" sz="10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3093" marR="63093" marT="0" marB="0" anchor="b"/>
                </a:tc>
              </a:tr>
              <a:tr h="864096">
                <a:tc gridSpan="20">
                  <a:txBody>
                    <a:bodyPr/>
                    <a:lstStyle/>
                    <a:p>
                      <a:r>
                        <a:rPr lang="zh-CN" altLang="zh-CN" sz="1400" b="1" kern="0" dirty="0" smtClean="0">
                          <a:solidFill>
                            <a:schemeClr val="lt1"/>
                          </a:solidFill>
                          <a:latin typeface="仿宋_GB2312" panose="02010609030101010101" pitchFamily="49" charset="-122"/>
                          <a:ea typeface="仿宋_GB2312" panose="02010609030101010101" pitchFamily="49" charset="-122"/>
                        </a:rPr>
                        <a:t>示范级别：</a:t>
                      </a:r>
                      <a:r>
                        <a:rPr lang="zh-CN" altLang="zh-CN" sz="1400" b="0" kern="0" dirty="0" smtClean="0">
                          <a:solidFill>
                            <a:schemeClr val="lt1"/>
                          </a:solidFill>
                          <a:latin typeface="仿宋_GB2312" panose="02010609030101010101" pitchFamily="49" charset="-122"/>
                          <a:ea typeface="仿宋_GB2312" panose="02010609030101010101" pitchFamily="49" charset="-122"/>
                        </a:rPr>
                        <a:t>省级示范、市级示范、县级示范。</a:t>
                      </a:r>
                    </a:p>
                    <a:p>
                      <a:r>
                        <a:rPr lang="zh-CN" altLang="zh-CN" sz="1400" b="1" kern="0" dirty="0" smtClean="0">
                          <a:solidFill>
                            <a:schemeClr val="lt1"/>
                          </a:solidFill>
                          <a:latin typeface="仿宋_GB2312" panose="02010609030101010101" pitchFamily="49" charset="-122"/>
                          <a:ea typeface="仿宋_GB2312" panose="02010609030101010101" pitchFamily="49" charset="-122"/>
                        </a:rPr>
                        <a:t>参与的科技扶贫项目：</a:t>
                      </a:r>
                      <a:r>
                        <a:rPr lang="zh-CN" altLang="zh-CN" sz="1400" b="0" kern="0" dirty="0" smtClean="0">
                          <a:solidFill>
                            <a:schemeClr val="lt1"/>
                          </a:solidFill>
                          <a:latin typeface="仿宋_GB2312" panose="02010609030101010101" pitchFamily="49" charset="-122"/>
                          <a:ea typeface="仿宋_GB2312" panose="02010609030101010101" pitchFamily="49" charset="-122"/>
                        </a:rPr>
                        <a:t>如参与多个扶贫项目，请将参与的项目名称全部填写完整。</a:t>
                      </a:r>
                    </a:p>
                    <a:p>
                      <a:r>
                        <a:rPr lang="zh-CN" altLang="zh-CN" sz="1400" b="0" kern="0" dirty="0" smtClean="0">
                          <a:solidFill>
                            <a:schemeClr val="lt1"/>
                          </a:solidFill>
                          <a:latin typeface="仿宋_GB2312" panose="02010609030101010101" pitchFamily="49" charset="-122"/>
                          <a:ea typeface="仿宋_GB2312" panose="02010609030101010101" pitchFamily="49" charset="-122"/>
                        </a:rPr>
                        <a:t>注：</a:t>
                      </a:r>
                      <a:r>
                        <a:rPr lang="en-US" altLang="zh-CN" sz="1400" b="0" kern="0" dirty="0" smtClean="0">
                          <a:solidFill>
                            <a:schemeClr val="lt1"/>
                          </a:solidFill>
                          <a:latin typeface="仿宋_GB2312" panose="02010609030101010101" pitchFamily="49" charset="-122"/>
                          <a:ea typeface="仿宋_GB2312" panose="02010609030101010101" pitchFamily="49" charset="-122"/>
                        </a:rPr>
                        <a:t>2016</a:t>
                      </a:r>
                      <a:r>
                        <a:rPr lang="zh-CN" altLang="zh-CN" sz="1400" b="0" kern="0" dirty="0" smtClean="0">
                          <a:solidFill>
                            <a:schemeClr val="lt1"/>
                          </a:solidFill>
                          <a:latin typeface="仿宋_GB2312" panose="02010609030101010101" pitchFamily="49" charset="-122"/>
                          <a:ea typeface="仿宋_GB2312" panose="02010609030101010101" pitchFamily="49" charset="-122"/>
                        </a:rPr>
                        <a:t>年度人均收入、实际脱贫时间，此次登记时不填写。</a:t>
                      </a:r>
                      <a:endParaRPr lang="zh-CN" altLang="en-US" sz="1400" b="0" kern="0" dirty="0" smtClean="0">
                        <a:solidFill>
                          <a:schemeClr val="lt1"/>
                        </a:solidFill>
                        <a:latin typeface="仿宋_GB2312" panose="02010609030101010101" pitchFamily="49" charset="-122"/>
                        <a:ea typeface="仿宋_GB2312" panose="02010609030101010101" pitchFamily="49" charset="-122"/>
                      </a:endParaRPr>
                    </a:p>
                  </a:txBody>
                  <a:tcPr marL="63093" marR="63093" marT="0" marB="0" anchor="ctr"/>
                </a:tc>
                <a:tc hMerge="1"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zh-CN" sz="10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3093" marR="63093" marT="0" marB="0" anchor="b"/>
                </a:tc>
                <a:tc hMerge="1"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zh-CN" sz="10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3093" marR="63093" marT="0" marB="0" anchor="b"/>
                </a:tc>
                <a:tc hMerge="1"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zh-CN" sz="10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3093" marR="63093" marT="0" marB="0" anchor="b"/>
                </a:tc>
                <a:tc hMerge="1"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zh-CN" sz="10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3093" marR="63093" marT="0" marB="0" anchor="b"/>
                </a:tc>
                <a:tc hMerge="1"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zh-CN" sz="10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3093" marR="63093" marT="0" marB="0" anchor="b"/>
                </a:tc>
                <a:tc hMerge="1"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zh-CN" sz="10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3093" marR="63093" marT="0" marB="0" anchor="b"/>
                </a:tc>
                <a:tc hMerge="1"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zh-CN" sz="10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3093" marR="63093" marT="0" marB="0" anchor="b"/>
                </a:tc>
                <a:tc hMerge="1"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zh-CN" sz="10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3093" marR="63093" marT="0" marB="0" anchor="b"/>
                </a:tc>
                <a:tc hMerge="1"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zh-CN" sz="10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3093" marR="63093" marT="0" marB="0" anchor="b"/>
                </a:tc>
                <a:tc hMerge="1">
                  <a:txBody>
                    <a:bodyPr/>
                    <a:lstStyle/>
                    <a:p>
                      <a:endParaRPr lang="zh-CN" sz="1000" kern="1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3093" marR="63093" marT="0" marB="0" anchor="b"/>
                </a:tc>
                <a:tc hMerge="1"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zh-CN" sz="10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3093" marR="63093" marT="0" marB="0" anchor="b"/>
                </a:tc>
                <a:tc hMerge="1"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zh-CN" sz="10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3093" marR="63093" marT="0" marB="0" anchor="b"/>
                </a:tc>
                <a:tc hMerge="1"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zh-CN" sz="10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3093" marR="63093" marT="0" marB="0" anchor="b"/>
                </a:tc>
                <a:tc hMerge="1"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zh-CN" sz="10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3093" marR="63093" marT="0" marB="0" anchor="b"/>
                </a:tc>
                <a:tc hMerge="1"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zh-CN" sz="10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3093" marR="63093" marT="0" marB="0" anchor="b"/>
                </a:tc>
                <a:tc hMerge="1"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zh-CN" sz="10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3093" marR="63093" marT="0" marB="0" anchor="b"/>
                </a:tc>
                <a:tc hMerge="1"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zh-CN" sz="10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3093" marR="63093" marT="0" marB="0" anchor="b"/>
                </a:tc>
                <a:tc hMerge="1"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zh-CN" sz="10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3093" marR="63093" marT="0" marB="0" anchor="b"/>
                </a:tc>
                <a:tc hMerge="1"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zh-CN" sz="10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3093" marR="63093" marT="0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55054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6156176" y="1196752"/>
            <a:ext cx="2736303" cy="589122"/>
            <a:chOff x="273630" y="22684"/>
            <a:chExt cx="3830825" cy="738000"/>
          </a:xfrm>
          <a:scene3d>
            <a:camera prst="orthographicFront"/>
            <a:lightRig rig="flat" dir="t"/>
          </a:scene3d>
        </p:grpSpPr>
        <p:sp>
          <p:nvSpPr>
            <p:cNvPr id="5" name="圆角矩形 4"/>
            <p:cNvSpPr/>
            <p:nvPr/>
          </p:nvSpPr>
          <p:spPr>
            <a:xfrm>
              <a:off x="273630" y="22684"/>
              <a:ext cx="3830825" cy="738000"/>
            </a:xfrm>
            <a:prstGeom prst="roundRect">
              <a:avLst/>
            </a:prstGeom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6" name="圆角矩形 4"/>
            <p:cNvSpPr/>
            <p:nvPr/>
          </p:nvSpPr>
          <p:spPr>
            <a:xfrm>
              <a:off x="309656" y="58710"/>
              <a:ext cx="3758773" cy="665948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44796" tIns="0" rIns="144796" bIns="0" numCol="1" spcCol="1270" anchor="ctr" anchorCtr="0">
              <a:noAutofit/>
            </a:bodyPr>
            <a:lstStyle/>
            <a:p>
              <a:pPr lvl="0" algn="l" defTabSz="1111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altLang="zh-CN" sz="1600" kern="1200" dirty="0" smtClean="0"/>
                <a:t>5</a:t>
              </a:r>
              <a:r>
                <a:rPr lang="zh-CN" altLang="en-US" sz="1600" kern="1200" dirty="0" smtClean="0"/>
                <a:t>、科技扶贫示范村信息表</a:t>
              </a:r>
              <a:endParaRPr lang="zh-CN" altLang="en-US" sz="1600" kern="1200" dirty="0"/>
            </a:p>
          </p:txBody>
        </p:sp>
      </p:grpSp>
      <p:sp>
        <p:nvSpPr>
          <p:cNvPr id="7" name="标题 2"/>
          <p:cNvSpPr txBox="1">
            <a:spLocks/>
          </p:cNvSpPr>
          <p:nvPr/>
        </p:nvSpPr>
        <p:spPr>
          <a:xfrm>
            <a:off x="0" y="1052736"/>
            <a:ext cx="9144000" cy="580926"/>
          </a:xfrm>
          <a:prstGeom prst="rect">
            <a:avLst/>
          </a:prstGeom>
        </p:spPr>
        <p:txBody>
          <a:bodyPr vert="horz" rtlCol="0" anchor="ctr">
            <a:normAutofit fontScale="90000" lnSpcReduction="20000"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100" b="1" kern="120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zh-CN" altLang="en-US" dirty="0" smtClean="0"/>
              <a:t>四、主要任务</a:t>
            </a:r>
            <a:endParaRPr lang="zh-CN" altLang="en-US" dirty="0"/>
          </a:p>
        </p:txBody>
      </p:sp>
      <p:graphicFrame>
        <p:nvGraphicFramePr>
          <p:cNvPr id="2" name="表格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32439044"/>
              </p:ext>
            </p:extLst>
          </p:nvPr>
        </p:nvGraphicFramePr>
        <p:xfrm>
          <a:off x="539552" y="1988840"/>
          <a:ext cx="8229598" cy="4169944"/>
        </p:xfrm>
        <a:graphic>
          <a:graphicData uri="http://schemas.openxmlformats.org/drawingml/2006/table">
            <a:tbl>
              <a:tblPr firstRow="1" firstCol="1" bandRow="1">
                <a:effectLst>
                  <a:innerShdw blurRad="63500" dist="50800" dir="5400000">
                    <a:prstClr val="black">
                      <a:alpha val="50000"/>
                    </a:prstClr>
                  </a:innerShdw>
                </a:effectLst>
                <a:tableStyleId>{5C22544A-7EE6-4342-B048-85BDC9FD1C3A}</a:tableStyleId>
              </a:tblPr>
              <a:tblGrid>
                <a:gridCol w="464870"/>
                <a:gridCol w="395836"/>
                <a:gridCol w="395836"/>
                <a:gridCol w="464870"/>
                <a:gridCol w="395836"/>
                <a:gridCol w="602383"/>
                <a:gridCol w="602383"/>
                <a:gridCol w="602383"/>
                <a:gridCol w="533905"/>
                <a:gridCol w="533905"/>
                <a:gridCol w="533905"/>
                <a:gridCol w="632446"/>
                <a:gridCol w="552277"/>
                <a:gridCol w="552277"/>
                <a:gridCol w="570650"/>
                <a:gridCol w="395836"/>
              </a:tblGrid>
              <a:tr h="228230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600" kern="0" dirty="0">
                          <a:effectLst/>
                        </a:rPr>
                        <a:t>示范村名称</a:t>
                      </a:r>
                      <a:endParaRPr lang="zh-CN" sz="11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0155" marR="6015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600" kern="0">
                          <a:effectLst/>
                        </a:rPr>
                        <a:t>示范级别</a:t>
                      </a:r>
                      <a:endParaRPr lang="zh-CN" sz="11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0155" marR="6015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600" kern="0">
                          <a:effectLst/>
                        </a:rPr>
                        <a:t>所在市州</a:t>
                      </a:r>
                      <a:endParaRPr lang="zh-CN" sz="11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0155" marR="6015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600" kern="0">
                          <a:effectLst/>
                        </a:rPr>
                        <a:t>所在县市区</a:t>
                      </a:r>
                      <a:endParaRPr lang="zh-CN" sz="11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0155" marR="6015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600" kern="0">
                          <a:effectLst/>
                        </a:rPr>
                        <a:t>所在乡镇</a:t>
                      </a:r>
                      <a:endParaRPr lang="zh-CN" sz="11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0155" marR="6015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600" kern="0">
                          <a:effectLst/>
                        </a:rPr>
                        <a:t>耕地面积（亩）</a:t>
                      </a:r>
                      <a:endParaRPr lang="zh-CN" sz="11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0155" marR="6015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600" kern="0">
                          <a:effectLst/>
                        </a:rPr>
                        <a:t>林地面积（亩）</a:t>
                      </a:r>
                      <a:endParaRPr lang="zh-CN" sz="11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0155" marR="6015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600" kern="0">
                          <a:effectLst/>
                        </a:rPr>
                        <a:t>草地面积（亩）</a:t>
                      </a:r>
                      <a:endParaRPr lang="zh-CN" sz="11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0155" marR="6015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600" kern="0">
                          <a:effectLst/>
                        </a:rPr>
                        <a:t>村域产业规划</a:t>
                      </a:r>
                      <a:endParaRPr lang="zh-CN" sz="11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0155" marR="6015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600" kern="0">
                          <a:effectLst/>
                        </a:rPr>
                        <a:t>规划实施情况</a:t>
                      </a:r>
                      <a:endParaRPr lang="zh-CN" sz="11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0155" marR="6015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600" kern="0">
                          <a:effectLst/>
                        </a:rPr>
                        <a:t>科技支撑情况</a:t>
                      </a:r>
                      <a:endParaRPr lang="zh-CN" sz="11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0155" marR="6015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0">
                          <a:effectLst/>
                        </a:rPr>
                        <a:t>2015</a:t>
                      </a:r>
                      <a:r>
                        <a:rPr lang="zh-CN" sz="1600" kern="0">
                          <a:effectLst/>
                        </a:rPr>
                        <a:t>年度人均收入（元）</a:t>
                      </a:r>
                      <a:endParaRPr lang="zh-CN" sz="11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0155" marR="6015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0">
                          <a:effectLst/>
                        </a:rPr>
                        <a:t>2016</a:t>
                      </a:r>
                      <a:r>
                        <a:rPr lang="zh-CN" sz="1600" kern="0">
                          <a:effectLst/>
                        </a:rPr>
                        <a:t>年度人均收入</a:t>
                      </a:r>
                      <a:endParaRPr lang="zh-CN" sz="11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0155" marR="6015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0" dirty="0">
                          <a:effectLst/>
                        </a:rPr>
                        <a:t>2016</a:t>
                      </a:r>
                      <a:r>
                        <a:rPr lang="zh-CN" sz="1600" kern="0" dirty="0">
                          <a:effectLst/>
                        </a:rPr>
                        <a:t>年精准识别贫困人口数（人）</a:t>
                      </a:r>
                      <a:endParaRPr lang="zh-CN" sz="11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0155" marR="6015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0" dirty="0">
                          <a:effectLst/>
                        </a:rPr>
                        <a:t>2016</a:t>
                      </a:r>
                      <a:r>
                        <a:rPr lang="zh-CN" sz="1600" kern="0" dirty="0">
                          <a:effectLst/>
                        </a:rPr>
                        <a:t>年计划脱贫人口数（人）</a:t>
                      </a:r>
                      <a:endParaRPr lang="zh-CN" sz="11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0155" marR="6015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600" kern="0" dirty="0">
                          <a:effectLst/>
                        </a:rPr>
                        <a:t>成功经验</a:t>
                      </a:r>
                      <a:endParaRPr lang="zh-CN" sz="11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0155" marR="60155" marT="0" marB="0" anchor="ctr"/>
                </a:tc>
              </a:tr>
              <a:tr h="388071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CN" sz="1100" kern="0">
                          <a:effectLst/>
                        </a:rPr>
                        <a:t>　</a:t>
                      </a:r>
                      <a:endParaRPr lang="zh-CN" sz="9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0155" marR="60155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CN" sz="1100" kern="0">
                          <a:effectLst/>
                        </a:rPr>
                        <a:t>　</a:t>
                      </a:r>
                      <a:endParaRPr lang="zh-CN" sz="9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0155" marR="60155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CN" sz="1100" kern="0">
                          <a:effectLst/>
                        </a:rPr>
                        <a:t>　</a:t>
                      </a:r>
                      <a:endParaRPr lang="zh-CN" sz="9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0155" marR="60155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CN" sz="1100" kern="0">
                          <a:effectLst/>
                        </a:rPr>
                        <a:t>　</a:t>
                      </a:r>
                      <a:endParaRPr lang="zh-CN" sz="9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0155" marR="60155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CN" sz="1100" kern="0">
                          <a:effectLst/>
                        </a:rPr>
                        <a:t>　</a:t>
                      </a:r>
                      <a:endParaRPr lang="zh-CN" sz="9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0155" marR="60155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CN" sz="1100" kern="0">
                          <a:effectLst/>
                        </a:rPr>
                        <a:t>　</a:t>
                      </a:r>
                      <a:endParaRPr lang="zh-CN" sz="9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0155" marR="60155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CN" sz="1100" kern="0">
                          <a:effectLst/>
                        </a:rPr>
                        <a:t>　</a:t>
                      </a:r>
                      <a:endParaRPr lang="zh-CN" sz="9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0155" marR="60155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CN" sz="1100" kern="0">
                          <a:effectLst/>
                        </a:rPr>
                        <a:t>　</a:t>
                      </a:r>
                      <a:endParaRPr lang="zh-CN" sz="9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0155" marR="60155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CN" sz="1100" kern="0">
                          <a:effectLst/>
                        </a:rPr>
                        <a:t>　</a:t>
                      </a:r>
                      <a:endParaRPr lang="zh-CN" sz="9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0155" marR="60155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CN" sz="1100" kern="0">
                          <a:effectLst/>
                        </a:rPr>
                        <a:t>　</a:t>
                      </a:r>
                      <a:endParaRPr lang="zh-CN" sz="9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0155" marR="60155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CN" sz="1100" kern="0">
                          <a:effectLst/>
                        </a:rPr>
                        <a:t>　</a:t>
                      </a:r>
                      <a:endParaRPr lang="zh-CN" sz="9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0155" marR="60155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CN" sz="1100" kern="0">
                          <a:effectLst/>
                        </a:rPr>
                        <a:t>　</a:t>
                      </a:r>
                      <a:endParaRPr lang="zh-CN" sz="9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0155" marR="60155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CN" sz="1100" kern="0">
                          <a:effectLst/>
                        </a:rPr>
                        <a:t>　</a:t>
                      </a:r>
                      <a:endParaRPr lang="zh-CN" sz="9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0155" marR="60155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100" kern="0">
                          <a:effectLst/>
                        </a:rPr>
                        <a:t> </a:t>
                      </a:r>
                      <a:endParaRPr lang="zh-CN" sz="9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0155" marR="60155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100" kern="0">
                          <a:effectLst/>
                        </a:rPr>
                        <a:t> </a:t>
                      </a:r>
                      <a:endParaRPr lang="zh-CN" sz="9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0155" marR="60155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CN" sz="1100" kern="0">
                          <a:effectLst/>
                        </a:rPr>
                        <a:t>　</a:t>
                      </a:r>
                      <a:endParaRPr lang="zh-CN" sz="9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0155" marR="60155" marT="0" marB="0" anchor="ctr"/>
                </a:tc>
              </a:tr>
              <a:tr h="40796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CN" sz="1100" kern="0">
                          <a:effectLst/>
                        </a:rPr>
                        <a:t>　</a:t>
                      </a:r>
                      <a:endParaRPr lang="zh-CN" sz="9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0155" marR="60155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CN" sz="1100" kern="0">
                          <a:effectLst/>
                        </a:rPr>
                        <a:t>　</a:t>
                      </a:r>
                      <a:endParaRPr lang="zh-CN" sz="9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0155" marR="60155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CN" sz="1100" kern="0">
                          <a:effectLst/>
                        </a:rPr>
                        <a:t>　</a:t>
                      </a:r>
                      <a:endParaRPr lang="zh-CN" sz="9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0155" marR="60155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CN" sz="1100" kern="0">
                          <a:effectLst/>
                        </a:rPr>
                        <a:t>　</a:t>
                      </a:r>
                      <a:endParaRPr lang="zh-CN" sz="9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0155" marR="60155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CN" sz="1100" kern="0">
                          <a:effectLst/>
                        </a:rPr>
                        <a:t>　</a:t>
                      </a:r>
                      <a:endParaRPr lang="zh-CN" sz="9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0155" marR="60155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CN" sz="1100" kern="0">
                          <a:effectLst/>
                        </a:rPr>
                        <a:t>　</a:t>
                      </a:r>
                      <a:endParaRPr lang="zh-CN" sz="9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0155" marR="60155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CN" sz="1100" kern="0">
                          <a:effectLst/>
                        </a:rPr>
                        <a:t>　</a:t>
                      </a:r>
                      <a:endParaRPr lang="zh-CN" sz="9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0155" marR="60155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CN" sz="1100" kern="0">
                          <a:effectLst/>
                        </a:rPr>
                        <a:t>　</a:t>
                      </a:r>
                      <a:endParaRPr lang="zh-CN" sz="9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0155" marR="60155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CN" sz="1100" kern="0">
                          <a:effectLst/>
                        </a:rPr>
                        <a:t>　</a:t>
                      </a:r>
                      <a:endParaRPr lang="zh-CN" sz="9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0155" marR="60155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CN" sz="1100" kern="0">
                          <a:effectLst/>
                        </a:rPr>
                        <a:t>　</a:t>
                      </a:r>
                      <a:endParaRPr lang="zh-CN" sz="9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0155" marR="60155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CN" sz="1100" kern="0">
                          <a:effectLst/>
                        </a:rPr>
                        <a:t>　</a:t>
                      </a:r>
                      <a:endParaRPr lang="zh-CN" sz="9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0155" marR="60155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CN" sz="1100" kern="0">
                          <a:effectLst/>
                        </a:rPr>
                        <a:t>　</a:t>
                      </a:r>
                      <a:endParaRPr lang="zh-CN" sz="9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0155" marR="60155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CN" sz="1100" kern="0">
                          <a:effectLst/>
                        </a:rPr>
                        <a:t>　</a:t>
                      </a:r>
                      <a:endParaRPr lang="zh-CN" sz="9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0155" marR="60155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100" kern="0">
                          <a:effectLst/>
                        </a:rPr>
                        <a:t> </a:t>
                      </a:r>
                      <a:endParaRPr lang="zh-CN" sz="9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0155" marR="60155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100" kern="0">
                          <a:effectLst/>
                        </a:rPr>
                        <a:t> </a:t>
                      </a:r>
                      <a:endParaRPr lang="zh-CN" sz="9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0155" marR="60155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CN" sz="1100" kern="0">
                          <a:effectLst/>
                        </a:rPr>
                        <a:t>　</a:t>
                      </a:r>
                      <a:endParaRPr lang="zh-CN" sz="9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0155" marR="60155" marT="0" marB="0" anchor="ctr"/>
                </a:tc>
              </a:tr>
              <a:tr h="355841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CN" sz="1100" kern="0">
                          <a:effectLst/>
                        </a:rPr>
                        <a:t>　</a:t>
                      </a:r>
                      <a:endParaRPr lang="zh-CN" sz="9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0155" marR="60155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CN" sz="1100" kern="0" dirty="0">
                          <a:effectLst/>
                        </a:rPr>
                        <a:t>　</a:t>
                      </a:r>
                      <a:endParaRPr lang="zh-CN" sz="9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0155" marR="60155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CN" sz="1100" kern="0">
                          <a:effectLst/>
                        </a:rPr>
                        <a:t>　</a:t>
                      </a:r>
                      <a:endParaRPr lang="zh-CN" sz="9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0155" marR="60155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CN" sz="1100" kern="0">
                          <a:effectLst/>
                        </a:rPr>
                        <a:t>　</a:t>
                      </a:r>
                      <a:endParaRPr lang="zh-CN" sz="9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0155" marR="60155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CN" sz="1100" kern="0">
                          <a:effectLst/>
                        </a:rPr>
                        <a:t>　</a:t>
                      </a:r>
                      <a:endParaRPr lang="zh-CN" sz="9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0155" marR="60155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CN" sz="1100" kern="0">
                          <a:effectLst/>
                        </a:rPr>
                        <a:t>　</a:t>
                      </a:r>
                      <a:endParaRPr lang="zh-CN" sz="9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0155" marR="60155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CN" sz="1100" kern="0">
                          <a:effectLst/>
                        </a:rPr>
                        <a:t>　</a:t>
                      </a:r>
                      <a:endParaRPr lang="zh-CN" sz="9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0155" marR="60155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CN" sz="1100" kern="0">
                          <a:effectLst/>
                        </a:rPr>
                        <a:t>　</a:t>
                      </a:r>
                      <a:endParaRPr lang="zh-CN" sz="9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0155" marR="60155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CN" sz="1100" kern="0">
                          <a:effectLst/>
                        </a:rPr>
                        <a:t>　</a:t>
                      </a:r>
                      <a:endParaRPr lang="zh-CN" sz="9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0155" marR="60155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CN" sz="1100" kern="0">
                          <a:effectLst/>
                        </a:rPr>
                        <a:t>　</a:t>
                      </a:r>
                      <a:endParaRPr lang="zh-CN" sz="9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0155" marR="60155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CN" sz="1100" kern="0">
                          <a:effectLst/>
                        </a:rPr>
                        <a:t>　</a:t>
                      </a:r>
                      <a:endParaRPr lang="zh-CN" sz="9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0155" marR="60155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CN" sz="1100" kern="0">
                          <a:effectLst/>
                        </a:rPr>
                        <a:t>　</a:t>
                      </a:r>
                      <a:endParaRPr lang="zh-CN" sz="9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0155" marR="60155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CN" sz="1100" kern="0">
                          <a:effectLst/>
                        </a:rPr>
                        <a:t>　</a:t>
                      </a:r>
                      <a:endParaRPr lang="zh-CN" sz="9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0155" marR="60155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100" kern="0">
                          <a:effectLst/>
                        </a:rPr>
                        <a:t> </a:t>
                      </a:r>
                      <a:endParaRPr lang="zh-CN" sz="9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0155" marR="60155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100" kern="0">
                          <a:effectLst/>
                        </a:rPr>
                        <a:t> </a:t>
                      </a:r>
                      <a:endParaRPr lang="zh-CN" sz="9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0155" marR="60155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CN" sz="1100" kern="0">
                          <a:effectLst/>
                        </a:rPr>
                        <a:t>　</a:t>
                      </a:r>
                      <a:endParaRPr lang="zh-CN" sz="9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0155" marR="60155" marT="0" marB="0" anchor="ctr"/>
                </a:tc>
              </a:tr>
              <a:tr h="735770">
                <a:tc gridSpan="16">
                  <a:txBody>
                    <a:bodyPr/>
                    <a:lstStyle/>
                    <a:p>
                      <a:pPr marL="0" algn="l" rtl="0" eaLnBrk="1" latinLnBrk="0" hangingPunct="1"/>
                      <a:r>
                        <a:rPr kumimoji="0" lang="zh-CN" altLang="zh-CN" sz="1400" b="1" kern="0" dirty="0" smtClean="0">
                          <a:solidFill>
                            <a:schemeClr val="lt1"/>
                          </a:solidFill>
                          <a:latin typeface="仿宋_GB2312" panose="02010609030101010101" pitchFamily="49" charset="-122"/>
                          <a:ea typeface="仿宋_GB2312" panose="02010609030101010101" pitchFamily="49" charset="-122"/>
                          <a:cs typeface="+mn-cs"/>
                        </a:rPr>
                        <a:t>示范级别：</a:t>
                      </a:r>
                      <a:r>
                        <a:rPr kumimoji="0" lang="zh-CN" altLang="zh-CN" sz="1400" b="0" kern="0" dirty="0" smtClean="0">
                          <a:solidFill>
                            <a:schemeClr val="lt1"/>
                          </a:solidFill>
                          <a:latin typeface="仿宋_GB2312" panose="02010609030101010101" pitchFamily="49" charset="-122"/>
                          <a:ea typeface="仿宋_GB2312" panose="02010609030101010101" pitchFamily="49" charset="-122"/>
                          <a:cs typeface="+mn-cs"/>
                        </a:rPr>
                        <a:t>省级示范、市级示范、县级示范</a:t>
                      </a:r>
                    </a:p>
                    <a:p>
                      <a:pPr marL="0" algn="l" rtl="0" eaLnBrk="1" latinLnBrk="0" hangingPunct="1"/>
                      <a:r>
                        <a:rPr kumimoji="0" lang="zh-CN" altLang="zh-CN" sz="1400" b="0" kern="0" dirty="0" smtClean="0">
                          <a:solidFill>
                            <a:schemeClr val="lt1"/>
                          </a:solidFill>
                          <a:latin typeface="仿宋_GB2312" panose="02010609030101010101" pitchFamily="49" charset="-122"/>
                          <a:ea typeface="仿宋_GB2312" panose="02010609030101010101" pitchFamily="49" charset="-122"/>
                          <a:cs typeface="+mn-cs"/>
                        </a:rPr>
                        <a:t>注：</a:t>
                      </a:r>
                      <a:r>
                        <a:rPr kumimoji="0" lang="en-US" altLang="zh-CN" sz="1400" b="0" kern="0" dirty="0" smtClean="0">
                          <a:solidFill>
                            <a:schemeClr val="lt1"/>
                          </a:solidFill>
                          <a:latin typeface="仿宋_GB2312" panose="02010609030101010101" pitchFamily="49" charset="-122"/>
                          <a:ea typeface="仿宋_GB2312" panose="02010609030101010101" pitchFamily="49" charset="-122"/>
                          <a:cs typeface="+mn-cs"/>
                        </a:rPr>
                        <a:t>2016</a:t>
                      </a:r>
                      <a:r>
                        <a:rPr kumimoji="0" lang="zh-CN" altLang="zh-CN" sz="1400" b="0" kern="0" dirty="0" smtClean="0">
                          <a:solidFill>
                            <a:schemeClr val="lt1"/>
                          </a:solidFill>
                          <a:latin typeface="仿宋_GB2312" panose="02010609030101010101" pitchFamily="49" charset="-122"/>
                          <a:ea typeface="仿宋_GB2312" panose="02010609030101010101" pitchFamily="49" charset="-122"/>
                          <a:cs typeface="+mn-cs"/>
                        </a:rPr>
                        <a:t>年度人均收入、</a:t>
                      </a:r>
                      <a:r>
                        <a:rPr kumimoji="0" lang="en-US" altLang="zh-CN" sz="1400" b="0" kern="0" dirty="0" smtClean="0">
                          <a:solidFill>
                            <a:schemeClr val="lt1"/>
                          </a:solidFill>
                          <a:latin typeface="仿宋_GB2312" panose="02010609030101010101" pitchFamily="49" charset="-122"/>
                          <a:ea typeface="仿宋_GB2312" panose="02010609030101010101" pitchFamily="49" charset="-122"/>
                          <a:cs typeface="+mn-cs"/>
                        </a:rPr>
                        <a:t>2016</a:t>
                      </a:r>
                      <a:r>
                        <a:rPr kumimoji="0" lang="zh-CN" altLang="zh-CN" sz="1400" b="0" kern="0" dirty="0" smtClean="0">
                          <a:solidFill>
                            <a:schemeClr val="lt1"/>
                          </a:solidFill>
                          <a:latin typeface="仿宋_GB2312" panose="02010609030101010101" pitchFamily="49" charset="-122"/>
                          <a:ea typeface="仿宋_GB2312" panose="02010609030101010101" pitchFamily="49" charset="-122"/>
                          <a:cs typeface="+mn-cs"/>
                        </a:rPr>
                        <a:t>年实际脱贫人口、成功经验，此次登记时不填写。</a:t>
                      </a:r>
                      <a:endParaRPr kumimoji="0" lang="zh-CN" sz="1400" b="0" kern="0" dirty="0">
                        <a:solidFill>
                          <a:schemeClr val="lt1"/>
                        </a:solidFill>
                        <a:latin typeface="仿宋_GB2312" panose="02010609030101010101" pitchFamily="49" charset="-122"/>
                        <a:ea typeface="仿宋_GB2312" panose="02010609030101010101" pitchFamily="49" charset="-122"/>
                        <a:cs typeface="+mn-cs"/>
                      </a:endParaRPr>
                    </a:p>
                  </a:txBody>
                  <a:tcPr marL="60155" marR="60155" marT="0" marB="0" anchor="ctr"/>
                </a:tc>
                <a:tc hMerge="1"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zh-CN" sz="9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0155" marR="60155" marT="0" marB="0" anchor="ctr"/>
                </a:tc>
                <a:tc hMerge="1"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zh-CN" sz="9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0155" marR="60155" marT="0" marB="0" anchor="ctr"/>
                </a:tc>
                <a:tc hMerge="1"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zh-CN" sz="9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0155" marR="60155" marT="0" marB="0" anchor="ctr"/>
                </a:tc>
                <a:tc hMerge="1"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zh-CN" sz="9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0155" marR="60155" marT="0" marB="0" anchor="ctr"/>
                </a:tc>
                <a:tc hMerge="1"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zh-CN" sz="9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0155" marR="60155" marT="0" marB="0" anchor="ctr"/>
                </a:tc>
                <a:tc hMerge="1"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zh-CN" sz="9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0155" marR="60155" marT="0" marB="0" anchor="ctr"/>
                </a:tc>
                <a:tc hMerge="1"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zh-CN" sz="9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0155" marR="60155" marT="0" marB="0" anchor="ctr"/>
                </a:tc>
                <a:tc hMerge="1"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zh-CN" sz="9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0155" marR="60155" marT="0" marB="0" anchor="ctr"/>
                </a:tc>
                <a:tc hMerge="1"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zh-CN" sz="9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0155" marR="60155" marT="0" marB="0" anchor="ctr"/>
                </a:tc>
                <a:tc hMerge="1"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zh-CN" sz="9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0155" marR="60155" marT="0" marB="0" anchor="ctr"/>
                </a:tc>
                <a:tc hMerge="1"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zh-CN" sz="9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0155" marR="60155" marT="0" marB="0" anchor="ctr"/>
                </a:tc>
                <a:tc hMerge="1"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zh-CN" sz="9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0155" marR="60155" marT="0" marB="0" anchor="ctr"/>
                </a:tc>
                <a:tc hMerge="1"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zh-CN" sz="9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0155" marR="60155" marT="0" marB="0"/>
                </a:tc>
                <a:tc hMerge="1"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zh-CN" sz="9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0155" marR="60155" marT="0" marB="0"/>
                </a:tc>
                <a:tc hMerge="1"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zh-CN" sz="9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0155" marR="60155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48897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/>
          <p:cNvGrpSpPr/>
          <p:nvPr/>
        </p:nvGrpSpPr>
        <p:grpSpPr>
          <a:xfrm>
            <a:off x="6156176" y="1196752"/>
            <a:ext cx="2736303" cy="589122"/>
            <a:chOff x="273630" y="22684"/>
            <a:chExt cx="3830825" cy="738000"/>
          </a:xfrm>
          <a:scene3d>
            <a:camera prst="orthographicFront"/>
            <a:lightRig rig="flat" dir="t"/>
          </a:scene3d>
        </p:grpSpPr>
        <p:sp>
          <p:nvSpPr>
            <p:cNvPr id="10" name="圆角矩形 9"/>
            <p:cNvSpPr/>
            <p:nvPr/>
          </p:nvSpPr>
          <p:spPr>
            <a:xfrm>
              <a:off x="273630" y="22684"/>
              <a:ext cx="3830825" cy="738000"/>
            </a:xfrm>
            <a:prstGeom prst="roundRect">
              <a:avLst/>
            </a:prstGeom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1" name="圆角矩形 4"/>
            <p:cNvSpPr/>
            <p:nvPr/>
          </p:nvSpPr>
          <p:spPr>
            <a:xfrm>
              <a:off x="309656" y="58710"/>
              <a:ext cx="3758773" cy="665948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44796" tIns="0" rIns="144796" bIns="0" numCol="1" spcCol="1270" anchor="ctr" anchorCtr="0">
              <a:noAutofit/>
            </a:bodyPr>
            <a:lstStyle/>
            <a:p>
              <a:pPr lvl="0" algn="l" defTabSz="1111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altLang="zh-CN" sz="1600" kern="1200" dirty="0" smtClean="0"/>
                <a:t>6</a:t>
              </a:r>
              <a:r>
                <a:rPr lang="zh-CN" altLang="en-US" sz="1600" kern="1200" dirty="0" smtClean="0"/>
                <a:t>、技术供给信息表</a:t>
              </a:r>
              <a:endParaRPr lang="zh-CN" altLang="en-US" sz="1600" kern="1200" dirty="0"/>
            </a:p>
          </p:txBody>
        </p:sp>
      </p:grpSp>
      <p:sp>
        <p:nvSpPr>
          <p:cNvPr id="12" name="标题 2"/>
          <p:cNvSpPr txBox="1">
            <a:spLocks/>
          </p:cNvSpPr>
          <p:nvPr/>
        </p:nvSpPr>
        <p:spPr>
          <a:xfrm>
            <a:off x="0" y="1052736"/>
            <a:ext cx="9144000" cy="580926"/>
          </a:xfrm>
          <a:prstGeom prst="rect">
            <a:avLst/>
          </a:prstGeom>
        </p:spPr>
        <p:txBody>
          <a:bodyPr vert="horz" rtlCol="0" anchor="ctr">
            <a:normAutofit fontScale="90000" lnSpcReduction="20000"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100" b="1" kern="120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zh-CN" altLang="en-US" dirty="0" smtClean="0"/>
              <a:t>四、主要任务</a:t>
            </a:r>
            <a:endParaRPr lang="zh-CN" altLang="en-US" dirty="0"/>
          </a:p>
        </p:txBody>
      </p:sp>
      <p:graphicFrame>
        <p:nvGraphicFramePr>
          <p:cNvPr id="14" name="表格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31011379"/>
              </p:ext>
            </p:extLst>
          </p:nvPr>
        </p:nvGraphicFramePr>
        <p:xfrm>
          <a:off x="318243" y="1988840"/>
          <a:ext cx="8507513" cy="4320480"/>
        </p:xfrm>
        <a:graphic>
          <a:graphicData uri="http://schemas.openxmlformats.org/drawingml/2006/table">
            <a:tbl>
              <a:tblPr firstRow="1" firstCol="1" bandRow="1">
                <a:effectLst>
                  <a:innerShdw blurRad="63500" dist="50800" dir="5400000">
                    <a:prstClr val="black">
                      <a:alpha val="50000"/>
                    </a:prstClr>
                  </a:innerShdw>
                </a:effectLst>
                <a:tableStyleId>{5C22544A-7EE6-4342-B048-85BDC9FD1C3A}</a:tableStyleId>
              </a:tblPr>
              <a:tblGrid>
                <a:gridCol w="531539"/>
                <a:gridCol w="625874"/>
                <a:gridCol w="648072"/>
                <a:gridCol w="360040"/>
                <a:gridCol w="3739131"/>
                <a:gridCol w="432048"/>
                <a:gridCol w="648072"/>
                <a:gridCol w="648072"/>
                <a:gridCol w="432048"/>
                <a:gridCol w="442617"/>
              </a:tblGrid>
              <a:tr h="66684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800" kern="0" dirty="0">
                          <a:effectLst/>
                        </a:rPr>
                        <a:t>产业领域</a:t>
                      </a:r>
                      <a:endParaRPr lang="zh-CN" sz="14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2516" marR="62516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800" kern="0">
                          <a:effectLst/>
                        </a:rPr>
                        <a:t>技术类别</a:t>
                      </a:r>
                      <a:endParaRPr lang="zh-CN" sz="14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2516" marR="62516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CN" sz="1800" kern="0">
                          <a:effectLst/>
                        </a:rPr>
                        <a:t>技术</a:t>
                      </a:r>
                      <a:r>
                        <a:rPr lang="en-US" sz="1800" kern="0">
                          <a:effectLst/>
                        </a:rPr>
                        <a:t>(</a:t>
                      </a:r>
                      <a:r>
                        <a:rPr lang="zh-CN" sz="1800" kern="0">
                          <a:effectLst/>
                        </a:rPr>
                        <a:t>或品种</a:t>
                      </a:r>
                      <a:r>
                        <a:rPr lang="en-US" sz="1800" kern="0">
                          <a:effectLst/>
                        </a:rPr>
                        <a:t>)</a:t>
                      </a:r>
                      <a:r>
                        <a:rPr lang="zh-CN" sz="1800" kern="0">
                          <a:effectLst/>
                        </a:rPr>
                        <a:t>名称</a:t>
                      </a:r>
                      <a:endParaRPr lang="zh-CN" sz="14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2516" marR="62516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CN" sz="1800" kern="0">
                          <a:effectLst/>
                        </a:rPr>
                        <a:t>适宜区域</a:t>
                      </a:r>
                      <a:endParaRPr lang="zh-CN" sz="14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2516" marR="62516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CN" sz="1800" kern="0" dirty="0">
                          <a:effectLst/>
                        </a:rPr>
                        <a:t>技术</a:t>
                      </a:r>
                      <a:r>
                        <a:rPr lang="en-US" sz="1800" kern="0" dirty="0">
                          <a:effectLst/>
                        </a:rPr>
                        <a:t>(</a:t>
                      </a:r>
                      <a:r>
                        <a:rPr lang="zh-CN" sz="1800" kern="0" dirty="0">
                          <a:effectLst/>
                        </a:rPr>
                        <a:t>或品种</a:t>
                      </a:r>
                      <a:r>
                        <a:rPr lang="en-US" sz="1800" kern="0" dirty="0">
                          <a:effectLst/>
                        </a:rPr>
                        <a:t>)</a:t>
                      </a:r>
                      <a:r>
                        <a:rPr lang="zh-CN" sz="1800" kern="0" dirty="0">
                          <a:effectLst/>
                        </a:rPr>
                        <a:t>简介（</a:t>
                      </a:r>
                      <a:r>
                        <a:rPr lang="en-US" sz="1800" kern="0" dirty="0">
                          <a:effectLst/>
                        </a:rPr>
                        <a:t>1000</a:t>
                      </a:r>
                      <a:r>
                        <a:rPr lang="zh-CN" sz="1800" kern="0" dirty="0">
                          <a:effectLst/>
                        </a:rPr>
                        <a:t>字以内）</a:t>
                      </a:r>
                      <a:endParaRPr lang="zh-CN" sz="14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2516" marR="62516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800" kern="0">
                          <a:effectLst/>
                        </a:rPr>
                        <a:t>典型案例</a:t>
                      </a:r>
                      <a:endParaRPr lang="zh-CN" sz="14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2516" marR="62516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800" kern="0">
                          <a:effectLst/>
                        </a:rPr>
                        <a:t>技术标准（或规程）</a:t>
                      </a:r>
                      <a:endParaRPr lang="zh-CN" sz="14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2516" marR="62516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CN" sz="1800" kern="0">
                          <a:effectLst/>
                        </a:rPr>
                        <a:t>技术</a:t>
                      </a:r>
                      <a:r>
                        <a:rPr lang="en-US" sz="1800" kern="0">
                          <a:effectLst/>
                        </a:rPr>
                        <a:t>(</a:t>
                      </a:r>
                      <a:r>
                        <a:rPr lang="zh-CN" sz="1800" kern="0">
                          <a:effectLst/>
                        </a:rPr>
                        <a:t>或品种</a:t>
                      </a:r>
                      <a:r>
                        <a:rPr lang="en-US" sz="1800" kern="0">
                          <a:effectLst/>
                        </a:rPr>
                        <a:t>)</a:t>
                      </a:r>
                      <a:r>
                        <a:rPr lang="zh-CN" sz="1800" kern="0">
                          <a:effectLst/>
                        </a:rPr>
                        <a:t>所有者</a:t>
                      </a:r>
                      <a:endParaRPr lang="zh-CN" sz="14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2516" marR="62516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CN" sz="1800" kern="0">
                          <a:effectLst/>
                        </a:rPr>
                        <a:t>联系人</a:t>
                      </a:r>
                      <a:endParaRPr lang="zh-CN" sz="14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2516" marR="62516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CN" sz="1800" kern="0" dirty="0">
                          <a:effectLst/>
                        </a:rPr>
                        <a:t>手机号码</a:t>
                      </a:r>
                      <a:endParaRPr lang="zh-CN" sz="14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2516" marR="62516" marT="0" marB="0" anchor="ctr"/>
                </a:tc>
              </a:tr>
              <a:tr h="2948880">
                <a:tc>
                  <a:txBody>
                    <a:bodyPr/>
                    <a:lstStyle/>
                    <a:p>
                      <a:endParaRPr lang="zh-CN" sz="1200" kern="1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2516" marR="62516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zh-CN" sz="12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2516" marR="62516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zh-CN" sz="12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2516" marR="62516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zh-CN" sz="12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2516" marR="62516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1200"/>
                        </a:spcAft>
                      </a:pPr>
                      <a:endParaRPr lang="zh-CN" sz="12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2516" marR="62516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CN" sz="1200" kern="0" dirty="0">
                          <a:effectLst/>
                        </a:rPr>
                        <a:t>内容包括成功的典型案例及失败的教训</a:t>
                      </a:r>
                      <a:endParaRPr lang="zh-CN" sz="12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2516" marR="62516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CN" sz="1200" kern="0" dirty="0">
                          <a:effectLst/>
                        </a:rPr>
                        <a:t>该技术已经制定的且公开发布的国家标准、行业标准、地方标准和企业标准的名称、级别以及编号</a:t>
                      </a:r>
                      <a:endParaRPr lang="zh-CN" sz="12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2516" marR="62516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CN" sz="1200" kern="0" dirty="0">
                          <a:effectLst/>
                        </a:rPr>
                        <a:t>　</a:t>
                      </a:r>
                      <a:endParaRPr lang="zh-CN" sz="12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2516" marR="62516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CN" sz="1200" kern="0" dirty="0">
                          <a:effectLst/>
                        </a:rPr>
                        <a:t>　</a:t>
                      </a:r>
                      <a:endParaRPr lang="zh-CN" sz="12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2516" marR="62516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CN" sz="1200" kern="0" dirty="0">
                          <a:effectLst/>
                        </a:rPr>
                        <a:t>　</a:t>
                      </a:r>
                      <a:endParaRPr lang="zh-CN" sz="12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2516" marR="62516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93121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6156176" y="1196752"/>
            <a:ext cx="2736303" cy="589122"/>
            <a:chOff x="273630" y="22684"/>
            <a:chExt cx="3830825" cy="738000"/>
          </a:xfrm>
          <a:scene3d>
            <a:camera prst="orthographicFront"/>
            <a:lightRig rig="flat" dir="t"/>
          </a:scene3d>
        </p:grpSpPr>
        <p:sp>
          <p:nvSpPr>
            <p:cNvPr id="5" name="圆角矩形 4"/>
            <p:cNvSpPr/>
            <p:nvPr/>
          </p:nvSpPr>
          <p:spPr>
            <a:xfrm>
              <a:off x="273630" y="22684"/>
              <a:ext cx="3830825" cy="738000"/>
            </a:xfrm>
            <a:prstGeom prst="roundRect">
              <a:avLst/>
            </a:prstGeom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6" name="圆角矩形 4"/>
            <p:cNvSpPr/>
            <p:nvPr/>
          </p:nvSpPr>
          <p:spPr>
            <a:xfrm>
              <a:off x="309656" y="58710"/>
              <a:ext cx="3758773" cy="665948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44796" tIns="0" rIns="144796" bIns="0" numCol="1" spcCol="1270" anchor="ctr" anchorCtr="0">
              <a:noAutofit/>
            </a:bodyPr>
            <a:lstStyle/>
            <a:p>
              <a:pPr lvl="0" algn="l" defTabSz="1111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altLang="zh-CN" sz="1600" kern="1200" dirty="0" smtClean="0"/>
                <a:t>7</a:t>
              </a:r>
              <a:r>
                <a:rPr lang="zh-CN" altLang="en-US" sz="1600" kern="1200" dirty="0" smtClean="0"/>
                <a:t>、宏观产业资讯信息表</a:t>
              </a:r>
              <a:endParaRPr lang="zh-CN" altLang="en-US" sz="1600" kern="1200" dirty="0"/>
            </a:p>
          </p:txBody>
        </p:sp>
      </p:grpSp>
      <p:sp>
        <p:nvSpPr>
          <p:cNvPr id="7" name="标题 2"/>
          <p:cNvSpPr txBox="1">
            <a:spLocks/>
          </p:cNvSpPr>
          <p:nvPr/>
        </p:nvSpPr>
        <p:spPr>
          <a:xfrm>
            <a:off x="0" y="1052736"/>
            <a:ext cx="9144000" cy="580926"/>
          </a:xfrm>
          <a:prstGeom prst="rect">
            <a:avLst/>
          </a:prstGeom>
        </p:spPr>
        <p:txBody>
          <a:bodyPr vert="horz" rtlCol="0" anchor="ctr">
            <a:normAutofit fontScale="90000" lnSpcReduction="20000"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100" b="1" kern="120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zh-CN" altLang="en-US" dirty="0" smtClean="0"/>
              <a:t>四、主要任务</a:t>
            </a:r>
            <a:endParaRPr lang="zh-CN" altLang="en-US" dirty="0"/>
          </a:p>
        </p:txBody>
      </p:sp>
      <p:graphicFrame>
        <p:nvGraphicFramePr>
          <p:cNvPr id="9" name="表格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62443865"/>
              </p:ext>
            </p:extLst>
          </p:nvPr>
        </p:nvGraphicFramePr>
        <p:xfrm>
          <a:off x="606542" y="1988840"/>
          <a:ext cx="8229600" cy="3816424"/>
        </p:xfrm>
        <a:graphic>
          <a:graphicData uri="http://schemas.openxmlformats.org/drawingml/2006/table">
            <a:tbl>
              <a:tblPr firstRow="1" firstCol="1" bandRow="1">
                <a:effectLst>
                  <a:innerShdw blurRad="63500" dist="50800" dir="5400000">
                    <a:prstClr val="black">
                      <a:alpha val="50000"/>
                    </a:prstClr>
                  </a:innerShdw>
                </a:effectLst>
                <a:tableStyleId>{5C22544A-7EE6-4342-B048-85BDC9FD1C3A}</a:tableStyleId>
              </a:tblPr>
              <a:tblGrid>
                <a:gridCol w="1234480"/>
                <a:gridCol w="1508720"/>
                <a:gridCol w="1371600"/>
                <a:gridCol w="1371600"/>
                <a:gridCol w="1371600"/>
                <a:gridCol w="1371600"/>
              </a:tblGrid>
              <a:tr h="32385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effectLst/>
                        </a:rPr>
                        <a:t/>
                      </a:r>
                      <a:br>
                        <a:rPr lang="en-US" sz="1600" kern="100" dirty="0">
                          <a:effectLst/>
                        </a:rPr>
                      </a:br>
                      <a:r>
                        <a:rPr lang="zh-CN" sz="1600" kern="0" dirty="0">
                          <a:effectLst/>
                        </a:rPr>
                        <a:t>产业领域</a:t>
                      </a:r>
                      <a:endParaRPr lang="zh-CN" sz="16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600" kern="0">
                          <a:effectLst/>
                        </a:rPr>
                        <a:t>产业现状（</a:t>
                      </a:r>
                      <a:r>
                        <a:rPr lang="en-US" sz="1600" kern="0">
                          <a:effectLst/>
                        </a:rPr>
                        <a:t>3000</a:t>
                      </a:r>
                      <a:r>
                        <a:rPr lang="zh-CN" sz="1600" kern="0">
                          <a:effectLst/>
                        </a:rPr>
                        <a:t>字以内）</a:t>
                      </a:r>
                      <a:endParaRPr lang="zh-CN" sz="16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600" kern="0">
                          <a:effectLst/>
                        </a:rPr>
                        <a:t>发展趋势（</a:t>
                      </a:r>
                      <a:r>
                        <a:rPr lang="en-US" sz="1600" kern="0">
                          <a:effectLst/>
                        </a:rPr>
                        <a:t>1000</a:t>
                      </a:r>
                      <a:r>
                        <a:rPr lang="zh-CN" sz="1600" kern="0">
                          <a:effectLst/>
                        </a:rPr>
                        <a:t>字以内）</a:t>
                      </a:r>
                      <a:endParaRPr lang="zh-CN" sz="16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600" kern="0">
                          <a:effectLst/>
                        </a:rPr>
                        <a:t>典型案例</a:t>
                      </a:r>
                      <a:endParaRPr lang="zh-CN" sz="16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600" kern="0">
                          <a:effectLst/>
                        </a:rPr>
                        <a:t>技术支撑机构</a:t>
                      </a:r>
                      <a:endParaRPr lang="zh-CN" sz="16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600" kern="0" dirty="0">
                          <a:effectLst/>
                        </a:rPr>
                        <a:t>龙头企业（或专合组织）</a:t>
                      </a:r>
                      <a:endParaRPr lang="zh-CN" sz="16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1250315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400" kern="0">
                          <a:effectLst/>
                        </a:rPr>
                        <a:t> </a:t>
                      </a:r>
                      <a:endParaRPr lang="zh-CN" sz="14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CN" sz="1400" kern="0">
                          <a:effectLst/>
                        </a:rPr>
                        <a:t>内容主要包括：国际、国内产业情况、产业的主推品种、主要分布区域、规模现状、适生条件、产量、市场前景、效益情况及存在的问题</a:t>
                      </a:r>
                      <a:endParaRPr lang="zh-CN" sz="14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CN" sz="1400" kern="0">
                          <a:effectLst/>
                        </a:rPr>
                        <a:t>　</a:t>
                      </a:r>
                      <a:endParaRPr lang="zh-CN" sz="14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CN" sz="1400" kern="0" dirty="0">
                          <a:effectLst/>
                        </a:rPr>
                        <a:t>内容包括成功的典型案例及失败的教训</a:t>
                      </a:r>
                      <a:endParaRPr lang="zh-CN" sz="14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CN" sz="1400" kern="0">
                          <a:effectLst/>
                        </a:rPr>
                        <a:t>具体细化到三级机构，如××大学××学院××系（室、所）、××研究院××所××室（中心）</a:t>
                      </a:r>
                      <a:endParaRPr lang="zh-CN" sz="14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CN" sz="1400" kern="0" dirty="0">
                          <a:effectLst/>
                        </a:rPr>
                        <a:t>经营该产业的龙头企业（或专合组织）</a:t>
                      </a:r>
                      <a:endParaRPr lang="zh-CN" sz="14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574496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CN" sz="1200" kern="0">
                          <a:effectLst/>
                        </a:rPr>
                        <a:t>　</a:t>
                      </a:r>
                      <a:endParaRPr lang="zh-CN" sz="105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CN" sz="1200" kern="0">
                          <a:effectLst/>
                        </a:rPr>
                        <a:t>　</a:t>
                      </a:r>
                      <a:endParaRPr lang="zh-CN" sz="105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CN" sz="1200" kern="0">
                          <a:effectLst/>
                        </a:rPr>
                        <a:t>　</a:t>
                      </a:r>
                      <a:endParaRPr lang="zh-CN" sz="105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CN" sz="1200" kern="0">
                          <a:effectLst/>
                        </a:rPr>
                        <a:t>　</a:t>
                      </a:r>
                      <a:endParaRPr lang="zh-CN" sz="105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CN" sz="1200" kern="0">
                          <a:effectLst/>
                        </a:rPr>
                        <a:t>　</a:t>
                      </a:r>
                      <a:endParaRPr lang="zh-CN" sz="105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CN" sz="1200" kern="0">
                          <a:effectLst/>
                        </a:rPr>
                        <a:t>　</a:t>
                      </a:r>
                      <a:endParaRPr lang="zh-CN" sz="105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590168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200" kern="0">
                          <a:effectLst/>
                        </a:rPr>
                        <a:t> </a:t>
                      </a:r>
                      <a:endParaRPr lang="zh-CN" sz="105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200" kern="0">
                          <a:effectLst/>
                        </a:rPr>
                        <a:t> </a:t>
                      </a:r>
                      <a:endParaRPr lang="zh-CN" sz="105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200" kern="0" dirty="0">
                          <a:effectLst/>
                        </a:rPr>
                        <a:t> </a:t>
                      </a:r>
                      <a:endParaRPr lang="zh-CN" sz="105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200" kern="0">
                          <a:effectLst/>
                        </a:rPr>
                        <a:t> </a:t>
                      </a:r>
                      <a:endParaRPr lang="zh-CN" sz="105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200" kern="0">
                          <a:effectLst/>
                        </a:rPr>
                        <a:t> </a:t>
                      </a:r>
                      <a:endParaRPr lang="zh-CN" sz="105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200" kern="0" dirty="0">
                          <a:effectLst/>
                        </a:rPr>
                        <a:t> </a:t>
                      </a:r>
                      <a:endParaRPr lang="zh-CN" sz="105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68440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/>
          <p:cNvGrpSpPr/>
          <p:nvPr/>
        </p:nvGrpSpPr>
        <p:grpSpPr>
          <a:xfrm>
            <a:off x="6156176" y="1196752"/>
            <a:ext cx="2736303" cy="589122"/>
            <a:chOff x="273630" y="22684"/>
            <a:chExt cx="3830825" cy="738000"/>
          </a:xfrm>
          <a:scene3d>
            <a:camera prst="orthographicFront"/>
            <a:lightRig rig="flat" dir="t"/>
          </a:scene3d>
        </p:grpSpPr>
        <p:sp>
          <p:nvSpPr>
            <p:cNvPr id="10" name="圆角矩形 9"/>
            <p:cNvSpPr/>
            <p:nvPr/>
          </p:nvSpPr>
          <p:spPr>
            <a:xfrm>
              <a:off x="273630" y="22684"/>
              <a:ext cx="3830825" cy="738000"/>
            </a:xfrm>
            <a:prstGeom prst="roundRect">
              <a:avLst/>
            </a:prstGeom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1" name="圆角矩形 4"/>
            <p:cNvSpPr/>
            <p:nvPr/>
          </p:nvSpPr>
          <p:spPr>
            <a:xfrm>
              <a:off x="309656" y="58710"/>
              <a:ext cx="3758773" cy="665948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44796" tIns="0" rIns="144796" bIns="0" numCol="1" spcCol="1270" anchor="ctr" anchorCtr="0">
              <a:noAutofit/>
            </a:bodyPr>
            <a:lstStyle/>
            <a:p>
              <a:pPr lvl="0" algn="l" defTabSz="1111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altLang="zh-CN" sz="1600" kern="1200" dirty="0" smtClean="0"/>
                <a:t>8</a:t>
              </a:r>
              <a:r>
                <a:rPr lang="zh-CN" altLang="en-US" sz="1600" kern="1200" dirty="0" smtClean="0"/>
                <a:t>、技术支撑机构信息表</a:t>
              </a:r>
              <a:endParaRPr lang="zh-CN" altLang="en-US" sz="1600" kern="1200" dirty="0"/>
            </a:p>
          </p:txBody>
        </p:sp>
      </p:grpSp>
      <p:sp>
        <p:nvSpPr>
          <p:cNvPr id="12" name="标题 2"/>
          <p:cNvSpPr txBox="1">
            <a:spLocks/>
          </p:cNvSpPr>
          <p:nvPr/>
        </p:nvSpPr>
        <p:spPr>
          <a:xfrm>
            <a:off x="0" y="1052736"/>
            <a:ext cx="9144000" cy="580926"/>
          </a:xfrm>
          <a:prstGeom prst="rect">
            <a:avLst/>
          </a:prstGeom>
        </p:spPr>
        <p:txBody>
          <a:bodyPr vert="horz" rtlCol="0" anchor="ctr">
            <a:normAutofit fontScale="90000" lnSpcReduction="20000"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100" b="1" kern="120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zh-CN" altLang="en-US" dirty="0" smtClean="0"/>
              <a:t>四、主要任务</a:t>
            </a:r>
            <a:endParaRPr lang="zh-CN" altLang="en-US" dirty="0"/>
          </a:p>
        </p:txBody>
      </p:sp>
      <p:graphicFrame>
        <p:nvGraphicFramePr>
          <p:cNvPr id="14" name="表格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22250031"/>
              </p:ext>
            </p:extLst>
          </p:nvPr>
        </p:nvGraphicFramePr>
        <p:xfrm>
          <a:off x="457200" y="2420888"/>
          <a:ext cx="8229600" cy="3157418"/>
        </p:xfrm>
        <a:graphic>
          <a:graphicData uri="http://schemas.openxmlformats.org/drawingml/2006/table">
            <a:tbl>
              <a:tblPr firstRow="1" firstCol="1" bandRow="1">
                <a:effectLst>
                  <a:innerShdw blurRad="63500" dist="50800" dir="5400000">
                    <a:prstClr val="black">
                      <a:alpha val="50000"/>
                    </a:prstClr>
                  </a:innerShdw>
                </a:effectLst>
                <a:tableStyleId>{5C22544A-7EE6-4342-B048-85BDC9FD1C3A}</a:tableStyleId>
              </a:tblPr>
              <a:tblGrid>
                <a:gridCol w="658416"/>
                <a:gridCol w="1398984"/>
                <a:gridCol w="977280"/>
                <a:gridCol w="1080120"/>
                <a:gridCol w="1368152"/>
                <a:gridCol w="689248"/>
                <a:gridCol w="1028700"/>
                <a:gridCol w="1028700"/>
              </a:tblGrid>
              <a:tr h="56292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600" kern="0" dirty="0">
                          <a:effectLst/>
                        </a:rPr>
                        <a:t>产业领域</a:t>
                      </a:r>
                      <a:endParaRPr lang="zh-CN" sz="12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600" kern="0">
                          <a:effectLst/>
                        </a:rPr>
                        <a:t>技术支撑机构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600" kern="0">
                          <a:effectLst/>
                        </a:rPr>
                        <a:t>单位属性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600" kern="0">
                          <a:effectLst/>
                        </a:rPr>
                        <a:t>所在地区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600" kern="0">
                          <a:effectLst/>
                        </a:rPr>
                        <a:t>单位简介（</a:t>
                      </a:r>
                      <a:r>
                        <a:rPr lang="en-US" sz="1600" kern="0">
                          <a:effectLst/>
                        </a:rPr>
                        <a:t>500</a:t>
                      </a:r>
                      <a:r>
                        <a:rPr lang="zh-CN" sz="1600" kern="0">
                          <a:effectLst/>
                        </a:rPr>
                        <a:t>字以内）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600" kern="0">
                          <a:effectLst/>
                        </a:rPr>
                        <a:t>联系人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600" kern="0">
                          <a:effectLst/>
                        </a:rPr>
                        <a:t>手机号码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600" kern="0" dirty="0">
                          <a:effectLst/>
                        </a:rPr>
                        <a:t>单位网址</a:t>
                      </a:r>
                      <a:endParaRPr lang="zh-CN" sz="12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1586378">
                <a:tc>
                  <a:txBody>
                    <a:bodyPr/>
                    <a:lstStyle/>
                    <a:p>
                      <a:endParaRPr lang="zh-CN" sz="1400" kern="1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CN" sz="1400" kern="0">
                          <a:effectLst/>
                        </a:rPr>
                        <a:t>　具体细化到三级机构，如××大学××学院××系（室、所）、××研究院××所××室（中心</a:t>
                      </a:r>
                      <a:endParaRPr lang="zh-CN" sz="14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CN" sz="1400" kern="0">
                          <a:effectLst/>
                        </a:rPr>
                        <a:t>中央在川</a:t>
                      </a:r>
                      <a:r>
                        <a:rPr lang="en-US" sz="1400" kern="0">
                          <a:effectLst/>
                        </a:rPr>
                        <a:t>/</a:t>
                      </a:r>
                      <a:r>
                        <a:rPr lang="zh-CN" sz="1400" kern="0">
                          <a:effectLst/>
                        </a:rPr>
                        <a:t>省属</a:t>
                      </a:r>
                      <a:r>
                        <a:rPr lang="en-US" sz="1400" kern="0">
                          <a:effectLst/>
                        </a:rPr>
                        <a:t>/</a:t>
                      </a:r>
                      <a:r>
                        <a:rPr lang="zh-CN" sz="1400" kern="0">
                          <a:effectLst/>
                        </a:rPr>
                        <a:t>地方</a:t>
                      </a:r>
                      <a:endParaRPr lang="zh-CN" sz="14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CN" sz="1400" kern="0" dirty="0">
                          <a:effectLst/>
                        </a:rPr>
                        <a:t>　</a:t>
                      </a:r>
                      <a:endParaRPr lang="zh-CN" sz="14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CN" sz="1400" kern="0" dirty="0">
                          <a:effectLst/>
                        </a:rPr>
                        <a:t>　</a:t>
                      </a:r>
                      <a:endParaRPr lang="zh-CN" sz="14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CN" sz="1400" kern="0">
                          <a:effectLst/>
                        </a:rPr>
                        <a:t>　</a:t>
                      </a:r>
                      <a:endParaRPr lang="zh-CN" sz="14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CN" sz="1400" kern="0">
                          <a:effectLst/>
                        </a:rPr>
                        <a:t>　</a:t>
                      </a:r>
                      <a:endParaRPr lang="zh-CN" sz="14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CN" sz="1400" kern="0" dirty="0">
                          <a:effectLst/>
                        </a:rPr>
                        <a:t>　</a:t>
                      </a:r>
                      <a:endParaRPr lang="zh-CN" sz="14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504056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CN" sz="1200" kern="0">
                          <a:effectLst/>
                        </a:rPr>
                        <a:t>　</a:t>
                      </a:r>
                      <a:endParaRPr lang="zh-CN" sz="105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CN" sz="1200" kern="0">
                          <a:effectLst/>
                        </a:rPr>
                        <a:t>　</a:t>
                      </a:r>
                      <a:endParaRPr lang="zh-CN" sz="105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CN" sz="1200" kern="0">
                          <a:effectLst/>
                        </a:rPr>
                        <a:t>　</a:t>
                      </a:r>
                      <a:endParaRPr lang="zh-CN" sz="105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CN" sz="1200" kern="0">
                          <a:effectLst/>
                        </a:rPr>
                        <a:t>　</a:t>
                      </a:r>
                      <a:endParaRPr lang="zh-CN" sz="105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CN" sz="1200" kern="0">
                          <a:effectLst/>
                        </a:rPr>
                        <a:t>　</a:t>
                      </a:r>
                      <a:endParaRPr lang="zh-CN" sz="105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CN" sz="1200" kern="0">
                          <a:effectLst/>
                        </a:rPr>
                        <a:t>　</a:t>
                      </a:r>
                      <a:endParaRPr lang="zh-CN" sz="105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CN" sz="1200" kern="0">
                          <a:effectLst/>
                        </a:rPr>
                        <a:t>　</a:t>
                      </a:r>
                      <a:endParaRPr lang="zh-CN" sz="105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CN" sz="1200" kern="0">
                          <a:effectLst/>
                        </a:rPr>
                        <a:t>　</a:t>
                      </a:r>
                      <a:endParaRPr lang="zh-CN" sz="105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504056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CN" sz="1200" kern="0">
                          <a:effectLst/>
                        </a:rPr>
                        <a:t>　</a:t>
                      </a:r>
                      <a:endParaRPr lang="zh-CN" sz="105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CN" sz="1200" kern="0">
                          <a:effectLst/>
                        </a:rPr>
                        <a:t>　</a:t>
                      </a:r>
                      <a:endParaRPr lang="zh-CN" sz="105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CN" sz="1200" kern="0">
                          <a:effectLst/>
                        </a:rPr>
                        <a:t>　</a:t>
                      </a:r>
                      <a:endParaRPr lang="zh-CN" sz="105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CN" sz="1200" kern="0">
                          <a:effectLst/>
                        </a:rPr>
                        <a:t>　</a:t>
                      </a:r>
                      <a:endParaRPr lang="zh-CN" sz="105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CN" sz="1200" kern="0">
                          <a:effectLst/>
                        </a:rPr>
                        <a:t>　</a:t>
                      </a:r>
                      <a:endParaRPr lang="zh-CN" sz="105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CN" sz="1200" kern="0">
                          <a:effectLst/>
                        </a:rPr>
                        <a:t>　</a:t>
                      </a:r>
                      <a:endParaRPr lang="zh-CN" sz="105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CN" sz="1200" kern="0">
                          <a:effectLst/>
                        </a:rPr>
                        <a:t>　</a:t>
                      </a:r>
                      <a:endParaRPr lang="zh-CN" sz="105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CN" sz="1200" kern="0" dirty="0">
                          <a:effectLst/>
                        </a:rPr>
                        <a:t>　</a:t>
                      </a:r>
                      <a:endParaRPr lang="zh-CN" sz="105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77852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图示 4"/>
          <p:cNvGraphicFramePr/>
          <p:nvPr>
            <p:extLst>
              <p:ext uri="{D42A27DB-BD31-4B8C-83A1-F6EECF244321}">
                <p14:modId xmlns:p14="http://schemas.microsoft.com/office/powerpoint/2010/main" val="2743452263"/>
              </p:ext>
            </p:extLst>
          </p:nvPr>
        </p:nvGraphicFramePr>
        <p:xfrm>
          <a:off x="2195736" y="1412776"/>
          <a:ext cx="5640288" cy="46962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436741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6156176" y="1196752"/>
            <a:ext cx="2736303" cy="589122"/>
            <a:chOff x="273630" y="22684"/>
            <a:chExt cx="3830825" cy="738000"/>
          </a:xfrm>
          <a:scene3d>
            <a:camera prst="orthographicFront"/>
            <a:lightRig rig="flat" dir="t"/>
          </a:scene3d>
        </p:grpSpPr>
        <p:sp>
          <p:nvSpPr>
            <p:cNvPr id="5" name="圆角矩形 4"/>
            <p:cNvSpPr/>
            <p:nvPr/>
          </p:nvSpPr>
          <p:spPr>
            <a:xfrm>
              <a:off x="273630" y="22684"/>
              <a:ext cx="3830825" cy="738000"/>
            </a:xfrm>
            <a:prstGeom prst="roundRect">
              <a:avLst/>
            </a:prstGeom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6" name="圆角矩形 4"/>
            <p:cNvSpPr/>
            <p:nvPr/>
          </p:nvSpPr>
          <p:spPr>
            <a:xfrm>
              <a:off x="309656" y="58710"/>
              <a:ext cx="3758773" cy="665948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44796" tIns="0" rIns="144796" bIns="0" numCol="1" spcCol="1270" anchor="ctr" anchorCtr="0">
              <a:noAutofit/>
            </a:bodyPr>
            <a:lstStyle/>
            <a:p>
              <a:pPr lvl="0" algn="l" defTabSz="1111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altLang="zh-CN" sz="1600" kern="1200" dirty="0" smtClean="0"/>
                <a:t>9</a:t>
              </a:r>
              <a:r>
                <a:rPr lang="zh-CN" altLang="en-US" sz="1600" kern="1200" dirty="0" smtClean="0"/>
                <a:t>、龙头企业信息表</a:t>
              </a:r>
              <a:endParaRPr lang="zh-CN" altLang="en-US" sz="1600" kern="1200" dirty="0"/>
            </a:p>
          </p:txBody>
        </p:sp>
      </p:grpSp>
      <p:sp>
        <p:nvSpPr>
          <p:cNvPr id="7" name="标题 2"/>
          <p:cNvSpPr txBox="1">
            <a:spLocks/>
          </p:cNvSpPr>
          <p:nvPr/>
        </p:nvSpPr>
        <p:spPr>
          <a:xfrm>
            <a:off x="0" y="1052736"/>
            <a:ext cx="9144000" cy="580926"/>
          </a:xfrm>
          <a:prstGeom prst="rect">
            <a:avLst/>
          </a:prstGeom>
        </p:spPr>
        <p:txBody>
          <a:bodyPr vert="horz" rtlCol="0" anchor="ctr">
            <a:normAutofit fontScale="90000" lnSpcReduction="20000"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100" b="1" kern="120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zh-CN" altLang="en-US" dirty="0" smtClean="0"/>
              <a:t>四、主要任务</a:t>
            </a:r>
            <a:endParaRPr lang="zh-CN" altLang="en-US" dirty="0"/>
          </a:p>
        </p:txBody>
      </p:sp>
      <p:graphicFrame>
        <p:nvGraphicFramePr>
          <p:cNvPr id="9" name="表格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70443283"/>
              </p:ext>
            </p:extLst>
          </p:nvPr>
        </p:nvGraphicFramePr>
        <p:xfrm>
          <a:off x="539552" y="1844824"/>
          <a:ext cx="8229600" cy="4536504"/>
        </p:xfrm>
        <a:graphic>
          <a:graphicData uri="http://schemas.openxmlformats.org/drawingml/2006/table">
            <a:tbl>
              <a:tblPr firstRow="1" firstCol="1" bandRow="1">
                <a:effectLst>
                  <a:innerShdw blurRad="63500" dist="50800" dir="5400000">
                    <a:prstClr val="black">
                      <a:alpha val="50000"/>
                    </a:prstClr>
                  </a:innerShdw>
                </a:effectLst>
                <a:tableStyleId>{5C22544A-7EE6-4342-B048-85BDC9FD1C3A}</a:tableStyleId>
              </a:tblPr>
              <a:tblGrid>
                <a:gridCol w="411480"/>
                <a:gridCol w="411480"/>
                <a:gridCol w="411480"/>
                <a:gridCol w="411480"/>
                <a:gridCol w="411480"/>
                <a:gridCol w="411480"/>
                <a:gridCol w="411480"/>
                <a:gridCol w="411480"/>
                <a:gridCol w="411480"/>
                <a:gridCol w="411480"/>
                <a:gridCol w="411480"/>
                <a:gridCol w="411480"/>
                <a:gridCol w="617200"/>
                <a:gridCol w="205760"/>
                <a:gridCol w="411480"/>
                <a:gridCol w="411480"/>
                <a:gridCol w="411480"/>
                <a:gridCol w="411480"/>
                <a:gridCol w="411480"/>
                <a:gridCol w="411480"/>
              </a:tblGrid>
              <a:tr h="261163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600" kern="0" dirty="0">
                          <a:effectLst/>
                        </a:rPr>
                        <a:t>企业（或专合组织）名称</a:t>
                      </a:r>
                      <a:endParaRPr lang="zh-CN" sz="12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600" kern="0">
                          <a:effectLst/>
                        </a:rPr>
                        <a:t>企业或专合组织）性质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600" kern="0">
                          <a:effectLst/>
                        </a:rPr>
                        <a:t>从事产业领域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600" kern="0">
                          <a:effectLst/>
                        </a:rPr>
                        <a:t>产业链环节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600" kern="0">
                          <a:effectLst/>
                        </a:rPr>
                        <a:t>所在市州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600" kern="0">
                          <a:effectLst/>
                        </a:rPr>
                        <a:t>所在县市区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600" kern="0">
                          <a:effectLst/>
                        </a:rPr>
                        <a:t>龙头企业认定级别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600" kern="0">
                          <a:effectLst/>
                        </a:rPr>
                        <a:t>注册资金（万元）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600" kern="0">
                          <a:effectLst/>
                        </a:rPr>
                        <a:t>成立时间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600" kern="0">
                          <a:effectLst/>
                        </a:rPr>
                        <a:t>法人代表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600" kern="0">
                          <a:effectLst/>
                        </a:rPr>
                        <a:t>企业（或专合组织）规模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600" kern="0">
                          <a:effectLst/>
                        </a:rPr>
                        <a:t>主营业务（或主导产品）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600" kern="0">
                          <a:effectLst/>
                        </a:rPr>
                        <a:t>企业（或专合组织）简介（</a:t>
                      </a:r>
                      <a:r>
                        <a:rPr lang="en-US" sz="1600" kern="0">
                          <a:effectLst/>
                        </a:rPr>
                        <a:t>300</a:t>
                      </a:r>
                      <a:r>
                        <a:rPr lang="zh-CN" sz="1600" kern="0">
                          <a:effectLst/>
                        </a:rPr>
                        <a:t>字以内）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CN" sz="1600" kern="0">
                          <a:effectLst/>
                        </a:rPr>
                        <a:t>地址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CN" sz="1600" kern="0">
                          <a:effectLst/>
                        </a:rPr>
                        <a:t>邮编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CN" sz="1600" kern="0">
                          <a:effectLst/>
                        </a:rPr>
                        <a:t>联系人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CN" sz="1600" kern="0">
                          <a:effectLst/>
                        </a:rPr>
                        <a:t>手机号码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CN" sz="1600" kern="0">
                          <a:effectLst/>
                        </a:rPr>
                        <a:t>传真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CN" sz="1600" kern="0">
                          <a:effectLst/>
                        </a:rPr>
                        <a:t>电子邮件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CN" sz="1600" kern="0" dirty="0">
                          <a:effectLst/>
                        </a:rPr>
                        <a:t>企业网址</a:t>
                      </a:r>
                      <a:endParaRPr lang="zh-CN" sz="12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4897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 kern="0">
                          <a:effectLst/>
                        </a:rPr>
                        <a:t> </a:t>
                      </a:r>
                      <a:endParaRPr lang="zh-CN" sz="105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 kern="0">
                          <a:effectLst/>
                        </a:rPr>
                        <a:t> </a:t>
                      </a:r>
                      <a:endParaRPr lang="zh-CN" sz="105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 kern="0">
                          <a:effectLst/>
                        </a:rPr>
                        <a:t> </a:t>
                      </a:r>
                      <a:endParaRPr lang="zh-CN" sz="105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 kern="0">
                          <a:effectLst/>
                        </a:rPr>
                        <a:t> </a:t>
                      </a:r>
                      <a:endParaRPr lang="zh-CN" sz="105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 kern="0">
                          <a:effectLst/>
                        </a:rPr>
                        <a:t> </a:t>
                      </a:r>
                      <a:endParaRPr lang="zh-CN" sz="105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 kern="0">
                          <a:effectLst/>
                        </a:rPr>
                        <a:t> </a:t>
                      </a:r>
                      <a:endParaRPr lang="zh-CN" sz="105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 kern="0">
                          <a:effectLst/>
                        </a:rPr>
                        <a:t> </a:t>
                      </a:r>
                      <a:endParaRPr lang="zh-CN" sz="105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 kern="0">
                          <a:effectLst/>
                        </a:rPr>
                        <a:t> </a:t>
                      </a:r>
                      <a:endParaRPr lang="zh-CN" sz="105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 kern="0">
                          <a:effectLst/>
                        </a:rPr>
                        <a:t> </a:t>
                      </a:r>
                      <a:endParaRPr lang="zh-CN" sz="105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 kern="0">
                          <a:effectLst/>
                        </a:rPr>
                        <a:t> </a:t>
                      </a:r>
                      <a:endParaRPr lang="zh-CN" sz="105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 kern="0">
                          <a:effectLst/>
                        </a:rPr>
                        <a:t> </a:t>
                      </a:r>
                      <a:endParaRPr lang="zh-CN" sz="105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 kern="0">
                          <a:effectLst/>
                        </a:rPr>
                        <a:t> </a:t>
                      </a:r>
                      <a:endParaRPr lang="zh-CN" sz="105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 kern="0">
                          <a:effectLst/>
                        </a:rPr>
                        <a:t> </a:t>
                      </a:r>
                      <a:endParaRPr lang="zh-CN" sz="105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000" kern="0">
                          <a:effectLst/>
                        </a:rPr>
                        <a:t> </a:t>
                      </a:r>
                      <a:endParaRPr lang="zh-CN" sz="105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000" kern="0">
                          <a:effectLst/>
                        </a:rPr>
                        <a:t> </a:t>
                      </a:r>
                      <a:endParaRPr lang="zh-CN" sz="105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000" kern="0">
                          <a:effectLst/>
                        </a:rPr>
                        <a:t> </a:t>
                      </a:r>
                      <a:endParaRPr lang="zh-CN" sz="105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000" kern="0">
                          <a:effectLst/>
                        </a:rPr>
                        <a:t> </a:t>
                      </a:r>
                      <a:endParaRPr lang="zh-CN" sz="105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000" kern="0">
                          <a:effectLst/>
                        </a:rPr>
                        <a:t> </a:t>
                      </a:r>
                      <a:endParaRPr lang="zh-CN" sz="105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000" kern="0">
                          <a:effectLst/>
                        </a:rPr>
                        <a:t> </a:t>
                      </a:r>
                      <a:endParaRPr lang="zh-CN" sz="105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000" kern="0">
                          <a:effectLst/>
                        </a:rPr>
                        <a:t> </a:t>
                      </a:r>
                      <a:endParaRPr lang="zh-CN" sz="105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0849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 kern="0">
                          <a:effectLst/>
                        </a:rPr>
                        <a:t> </a:t>
                      </a:r>
                      <a:endParaRPr lang="zh-CN" sz="105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 kern="0">
                          <a:effectLst/>
                        </a:rPr>
                        <a:t> </a:t>
                      </a:r>
                      <a:endParaRPr lang="zh-CN" sz="105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 kern="0">
                          <a:effectLst/>
                        </a:rPr>
                        <a:t> </a:t>
                      </a:r>
                      <a:endParaRPr lang="zh-CN" sz="105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 kern="0">
                          <a:effectLst/>
                        </a:rPr>
                        <a:t> </a:t>
                      </a:r>
                      <a:endParaRPr lang="zh-CN" sz="105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 kern="0">
                          <a:effectLst/>
                        </a:rPr>
                        <a:t> </a:t>
                      </a:r>
                      <a:endParaRPr lang="zh-CN" sz="105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 kern="0">
                          <a:effectLst/>
                        </a:rPr>
                        <a:t> </a:t>
                      </a:r>
                      <a:endParaRPr lang="zh-CN" sz="105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 kern="0">
                          <a:effectLst/>
                        </a:rPr>
                        <a:t> </a:t>
                      </a:r>
                      <a:endParaRPr lang="zh-CN" sz="105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 kern="0">
                          <a:effectLst/>
                        </a:rPr>
                        <a:t> </a:t>
                      </a:r>
                      <a:endParaRPr lang="zh-CN" sz="105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 kern="0">
                          <a:effectLst/>
                        </a:rPr>
                        <a:t> </a:t>
                      </a:r>
                      <a:endParaRPr lang="zh-CN" sz="105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 kern="0">
                          <a:effectLst/>
                        </a:rPr>
                        <a:t> </a:t>
                      </a:r>
                      <a:endParaRPr lang="zh-CN" sz="105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 kern="0">
                          <a:effectLst/>
                        </a:rPr>
                        <a:t> </a:t>
                      </a:r>
                      <a:endParaRPr lang="zh-CN" sz="105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 kern="0">
                          <a:effectLst/>
                        </a:rPr>
                        <a:t> </a:t>
                      </a:r>
                      <a:endParaRPr lang="zh-CN" sz="105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 kern="0">
                          <a:effectLst/>
                        </a:rPr>
                        <a:t> </a:t>
                      </a:r>
                      <a:endParaRPr lang="zh-CN" sz="105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000" kern="0">
                          <a:effectLst/>
                        </a:rPr>
                        <a:t> </a:t>
                      </a:r>
                      <a:endParaRPr lang="zh-CN" sz="105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000" kern="0">
                          <a:effectLst/>
                        </a:rPr>
                        <a:t> </a:t>
                      </a:r>
                      <a:endParaRPr lang="zh-CN" sz="105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000" kern="0">
                          <a:effectLst/>
                        </a:rPr>
                        <a:t> </a:t>
                      </a:r>
                      <a:endParaRPr lang="zh-CN" sz="105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000" kern="0">
                          <a:effectLst/>
                        </a:rPr>
                        <a:t> </a:t>
                      </a:r>
                      <a:endParaRPr lang="zh-CN" sz="105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000" kern="0">
                          <a:effectLst/>
                        </a:rPr>
                        <a:t> </a:t>
                      </a:r>
                      <a:endParaRPr lang="zh-CN" sz="105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000" kern="0">
                          <a:effectLst/>
                        </a:rPr>
                        <a:t> </a:t>
                      </a:r>
                      <a:endParaRPr lang="zh-CN" sz="105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000" kern="0" dirty="0">
                          <a:effectLst/>
                        </a:rPr>
                        <a:t> </a:t>
                      </a:r>
                      <a:endParaRPr lang="zh-CN" sz="105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1267396">
                <a:tc gridSpan="20">
                  <a:txBody>
                    <a:bodyPr/>
                    <a:lstStyle/>
                    <a:p>
                      <a:r>
                        <a:rPr kumimoji="0" lang="zh-CN" altLang="zh-CN" sz="1400" b="1" kern="1200" dirty="0" smtClean="0">
                          <a:solidFill>
                            <a:schemeClr val="lt1"/>
                          </a:solidFill>
                          <a:effectLst/>
                          <a:latin typeface="仿宋_GB2312" panose="02010609030101010101" pitchFamily="49" charset="-122"/>
                          <a:ea typeface="仿宋_GB2312" panose="02010609030101010101" pitchFamily="49" charset="-122"/>
                          <a:cs typeface="+mn-cs"/>
                        </a:rPr>
                        <a:t>企业（或专合组织）性质：</a:t>
                      </a:r>
                      <a:r>
                        <a:rPr kumimoji="0" lang="zh-CN" altLang="zh-CN" sz="1400" b="0" kern="1200" dirty="0" smtClean="0">
                          <a:solidFill>
                            <a:schemeClr val="lt1"/>
                          </a:solidFill>
                          <a:effectLst/>
                          <a:latin typeface="仿宋_GB2312" panose="02010609030101010101" pitchFamily="49" charset="-122"/>
                          <a:ea typeface="仿宋_GB2312" panose="02010609030101010101" pitchFamily="49" charset="-122"/>
                          <a:cs typeface="+mn-cs"/>
                        </a:rPr>
                        <a:t>企业：</a:t>
                      </a:r>
                      <a:r>
                        <a:rPr kumimoji="0" lang="en-US" altLang="zh-CN" sz="1400" b="0" kern="1200" dirty="0" smtClean="0">
                          <a:solidFill>
                            <a:schemeClr val="lt1"/>
                          </a:solidFill>
                          <a:effectLst/>
                          <a:latin typeface="仿宋_GB2312" panose="02010609030101010101" pitchFamily="49" charset="-122"/>
                          <a:ea typeface="仿宋_GB2312" panose="02010609030101010101" pitchFamily="49" charset="-122"/>
                          <a:cs typeface="+mn-cs"/>
                        </a:rPr>
                        <a:t>1.</a:t>
                      </a:r>
                      <a:r>
                        <a:rPr kumimoji="0" lang="zh-CN" altLang="zh-CN" sz="1400" b="0" kern="1200" dirty="0" smtClean="0">
                          <a:solidFill>
                            <a:schemeClr val="lt1"/>
                          </a:solidFill>
                          <a:effectLst/>
                          <a:latin typeface="仿宋_GB2312" panose="02010609030101010101" pitchFamily="49" charset="-122"/>
                          <a:ea typeface="仿宋_GB2312" panose="02010609030101010101" pitchFamily="49" charset="-122"/>
                          <a:cs typeface="+mn-cs"/>
                        </a:rPr>
                        <a:t>国有企业</a:t>
                      </a:r>
                      <a:r>
                        <a:rPr kumimoji="0" lang="en-US" altLang="zh-CN" sz="1400" b="0" kern="1200" dirty="0" smtClean="0">
                          <a:solidFill>
                            <a:schemeClr val="lt1"/>
                          </a:solidFill>
                          <a:effectLst/>
                          <a:latin typeface="仿宋_GB2312" panose="02010609030101010101" pitchFamily="49" charset="-122"/>
                          <a:ea typeface="仿宋_GB2312" panose="02010609030101010101" pitchFamily="49" charset="-122"/>
                          <a:cs typeface="+mn-cs"/>
                        </a:rPr>
                        <a:t> 2.</a:t>
                      </a:r>
                      <a:r>
                        <a:rPr kumimoji="0" lang="zh-CN" altLang="zh-CN" sz="1400" b="0" kern="1200" dirty="0" smtClean="0">
                          <a:solidFill>
                            <a:schemeClr val="lt1"/>
                          </a:solidFill>
                          <a:effectLst/>
                          <a:latin typeface="仿宋_GB2312" panose="02010609030101010101" pitchFamily="49" charset="-122"/>
                          <a:ea typeface="仿宋_GB2312" panose="02010609030101010101" pitchFamily="49" charset="-122"/>
                          <a:cs typeface="+mn-cs"/>
                        </a:rPr>
                        <a:t>集体企业</a:t>
                      </a:r>
                      <a:r>
                        <a:rPr kumimoji="0" lang="en-US" altLang="zh-CN" sz="1400" b="0" kern="1200" dirty="0" smtClean="0">
                          <a:solidFill>
                            <a:schemeClr val="lt1"/>
                          </a:solidFill>
                          <a:effectLst/>
                          <a:latin typeface="仿宋_GB2312" panose="02010609030101010101" pitchFamily="49" charset="-122"/>
                          <a:ea typeface="仿宋_GB2312" panose="02010609030101010101" pitchFamily="49" charset="-122"/>
                          <a:cs typeface="+mn-cs"/>
                        </a:rPr>
                        <a:t> 3.</a:t>
                      </a:r>
                      <a:r>
                        <a:rPr kumimoji="0" lang="zh-CN" altLang="zh-CN" sz="1400" b="0" kern="1200" dirty="0" smtClean="0">
                          <a:solidFill>
                            <a:schemeClr val="lt1"/>
                          </a:solidFill>
                          <a:effectLst/>
                          <a:latin typeface="仿宋_GB2312" panose="02010609030101010101" pitchFamily="49" charset="-122"/>
                          <a:ea typeface="仿宋_GB2312" panose="02010609030101010101" pitchFamily="49" charset="-122"/>
                          <a:cs typeface="+mn-cs"/>
                        </a:rPr>
                        <a:t>有限责任公司</a:t>
                      </a:r>
                      <a:r>
                        <a:rPr kumimoji="0" lang="en-US" altLang="zh-CN" sz="1400" b="0" kern="1200" dirty="0" smtClean="0">
                          <a:solidFill>
                            <a:schemeClr val="lt1"/>
                          </a:solidFill>
                          <a:effectLst/>
                          <a:latin typeface="仿宋_GB2312" panose="02010609030101010101" pitchFamily="49" charset="-122"/>
                          <a:ea typeface="仿宋_GB2312" panose="02010609030101010101" pitchFamily="49" charset="-122"/>
                          <a:cs typeface="+mn-cs"/>
                        </a:rPr>
                        <a:t> 4.</a:t>
                      </a:r>
                      <a:r>
                        <a:rPr kumimoji="0" lang="zh-CN" altLang="zh-CN" sz="1400" b="0" kern="1200" dirty="0" smtClean="0">
                          <a:solidFill>
                            <a:schemeClr val="lt1"/>
                          </a:solidFill>
                          <a:effectLst/>
                          <a:latin typeface="仿宋_GB2312" panose="02010609030101010101" pitchFamily="49" charset="-122"/>
                          <a:ea typeface="仿宋_GB2312" panose="02010609030101010101" pitchFamily="49" charset="-122"/>
                          <a:cs typeface="+mn-cs"/>
                        </a:rPr>
                        <a:t>股份有限公司</a:t>
                      </a:r>
                      <a:r>
                        <a:rPr kumimoji="0" lang="en-US" altLang="zh-CN" sz="1400" b="0" kern="1200" dirty="0" smtClean="0">
                          <a:solidFill>
                            <a:schemeClr val="lt1"/>
                          </a:solidFill>
                          <a:effectLst/>
                          <a:latin typeface="仿宋_GB2312" panose="02010609030101010101" pitchFamily="49" charset="-122"/>
                          <a:ea typeface="仿宋_GB2312" panose="02010609030101010101" pitchFamily="49" charset="-122"/>
                          <a:cs typeface="+mn-cs"/>
                        </a:rPr>
                        <a:t>5.</a:t>
                      </a:r>
                      <a:r>
                        <a:rPr kumimoji="0" lang="zh-CN" altLang="zh-CN" sz="1400" b="0" kern="1200" dirty="0" smtClean="0">
                          <a:solidFill>
                            <a:schemeClr val="lt1"/>
                          </a:solidFill>
                          <a:effectLst/>
                          <a:latin typeface="仿宋_GB2312" panose="02010609030101010101" pitchFamily="49" charset="-122"/>
                          <a:ea typeface="仿宋_GB2312" panose="02010609030101010101" pitchFamily="49" charset="-122"/>
                          <a:cs typeface="+mn-cs"/>
                        </a:rPr>
                        <a:t>私营（个体）企业</a:t>
                      </a:r>
                      <a:r>
                        <a:rPr kumimoji="0" lang="en-US" altLang="zh-CN" sz="1400" b="0" kern="1200" dirty="0" smtClean="0">
                          <a:solidFill>
                            <a:schemeClr val="lt1"/>
                          </a:solidFill>
                          <a:effectLst/>
                          <a:latin typeface="仿宋_GB2312" panose="02010609030101010101" pitchFamily="49" charset="-122"/>
                          <a:ea typeface="仿宋_GB2312" panose="02010609030101010101" pitchFamily="49" charset="-122"/>
                          <a:cs typeface="+mn-cs"/>
                        </a:rPr>
                        <a:t> 6.</a:t>
                      </a:r>
                      <a:r>
                        <a:rPr kumimoji="0" lang="zh-CN" altLang="zh-CN" sz="1400" b="0" kern="1200" dirty="0" smtClean="0">
                          <a:solidFill>
                            <a:schemeClr val="lt1"/>
                          </a:solidFill>
                          <a:effectLst/>
                          <a:latin typeface="仿宋_GB2312" panose="02010609030101010101" pitchFamily="49" charset="-122"/>
                          <a:ea typeface="仿宋_GB2312" panose="02010609030101010101" pitchFamily="49" charset="-122"/>
                          <a:cs typeface="+mn-cs"/>
                        </a:rPr>
                        <a:t>中外合资企业</a:t>
                      </a:r>
                      <a:r>
                        <a:rPr kumimoji="0" lang="en-US" altLang="zh-CN" sz="1400" b="0" kern="1200" dirty="0" smtClean="0">
                          <a:solidFill>
                            <a:schemeClr val="lt1"/>
                          </a:solidFill>
                          <a:effectLst/>
                          <a:latin typeface="仿宋_GB2312" panose="02010609030101010101" pitchFamily="49" charset="-122"/>
                          <a:ea typeface="仿宋_GB2312" panose="02010609030101010101" pitchFamily="49" charset="-122"/>
                          <a:cs typeface="+mn-cs"/>
                        </a:rPr>
                        <a:t> 7.</a:t>
                      </a:r>
                      <a:r>
                        <a:rPr kumimoji="0" lang="zh-CN" altLang="zh-CN" sz="1400" b="0" kern="1200" dirty="0" smtClean="0">
                          <a:solidFill>
                            <a:schemeClr val="lt1"/>
                          </a:solidFill>
                          <a:effectLst/>
                          <a:latin typeface="仿宋_GB2312" panose="02010609030101010101" pitchFamily="49" charset="-122"/>
                          <a:ea typeface="仿宋_GB2312" panose="02010609030101010101" pitchFamily="49" charset="-122"/>
                          <a:cs typeface="+mn-cs"/>
                        </a:rPr>
                        <a:t>外商独资；</a:t>
                      </a:r>
                    </a:p>
                    <a:p>
                      <a:r>
                        <a:rPr kumimoji="0" lang="zh-CN" altLang="zh-CN" sz="1400" b="1" kern="1200" dirty="0" smtClean="0">
                          <a:solidFill>
                            <a:schemeClr val="lt1"/>
                          </a:solidFill>
                          <a:effectLst/>
                          <a:latin typeface="仿宋_GB2312" panose="02010609030101010101" pitchFamily="49" charset="-122"/>
                          <a:ea typeface="仿宋_GB2312" panose="02010609030101010101" pitchFamily="49" charset="-122"/>
                          <a:cs typeface="+mn-cs"/>
                        </a:rPr>
                        <a:t>专合组织：</a:t>
                      </a:r>
                      <a:r>
                        <a:rPr kumimoji="0" lang="en-US" altLang="zh-CN" sz="1400" b="0" kern="1200" dirty="0" smtClean="0">
                          <a:solidFill>
                            <a:schemeClr val="lt1"/>
                          </a:solidFill>
                          <a:effectLst/>
                          <a:latin typeface="仿宋_GB2312" panose="02010609030101010101" pitchFamily="49" charset="-122"/>
                          <a:ea typeface="仿宋_GB2312" panose="02010609030101010101" pitchFamily="49" charset="-122"/>
                          <a:cs typeface="+mn-cs"/>
                        </a:rPr>
                        <a:t>1.</a:t>
                      </a:r>
                      <a:r>
                        <a:rPr kumimoji="0" lang="zh-CN" altLang="zh-CN" sz="1400" b="0" kern="1200" dirty="0" smtClean="0">
                          <a:solidFill>
                            <a:schemeClr val="lt1"/>
                          </a:solidFill>
                          <a:effectLst/>
                          <a:latin typeface="仿宋_GB2312" panose="02010609030101010101" pitchFamily="49" charset="-122"/>
                          <a:ea typeface="仿宋_GB2312" panose="02010609030101010101" pitchFamily="49" charset="-122"/>
                          <a:cs typeface="+mn-cs"/>
                        </a:rPr>
                        <a:t>种养大户创办型</a:t>
                      </a:r>
                      <a:r>
                        <a:rPr kumimoji="0" lang="en-US" altLang="zh-CN" sz="1400" b="0" kern="1200" dirty="0" smtClean="0">
                          <a:solidFill>
                            <a:schemeClr val="lt1"/>
                          </a:solidFill>
                          <a:effectLst/>
                          <a:latin typeface="仿宋_GB2312" panose="02010609030101010101" pitchFamily="49" charset="-122"/>
                          <a:ea typeface="仿宋_GB2312" panose="02010609030101010101" pitchFamily="49" charset="-122"/>
                          <a:cs typeface="+mn-cs"/>
                        </a:rPr>
                        <a:t>2.</a:t>
                      </a:r>
                      <a:r>
                        <a:rPr kumimoji="0" lang="zh-CN" altLang="zh-CN" sz="1400" b="0" kern="1200" dirty="0" smtClean="0">
                          <a:solidFill>
                            <a:schemeClr val="lt1"/>
                          </a:solidFill>
                          <a:effectLst/>
                          <a:latin typeface="仿宋_GB2312" panose="02010609030101010101" pitchFamily="49" charset="-122"/>
                          <a:ea typeface="仿宋_GB2312" panose="02010609030101010101" pitchFamily="49" charset="-122"/>
                          <a:cs typeface="+mn-cs"/>
                        </a:rPr>
                        <a:t>龙头企业带动型</a:t>
                      </a:r>
                      <a:r>
                        <a:rPr kumimoji="0" lang="en-US" altLang="zh-CN" sz="1400" b="0" kern="1200" dirty="0" smtClean="0">
                          <a:solidFill>
                            <a:schemeClr val="lt1"/>
                          </a:solidFill>
                          <a:effectLst/>
                          <a:latin typeface="仿宋_GB2312" panose="02010609030101010101" pitchFamily="49" charset="-122"/>
                          <a:ea typeface="仿宋_GB2312" panose="02010609030101010101" pitchFamily="49" charset="-122"/>
                          <a:cs typeface="+mn-cs"/>
                        </a:rPr>
                        <a:t>3.</a:t>
                      </a:r>
                      <a:r>
                        <a:rPr kumimoji="0" lang="zh-CN" altLang="zh-CN" sz="1400" b="0" kern="1200" dirty="0" smtClean="0">
                          <a:solidFill>
                            <a:schemeClr val="lt1"/>
                          </a:solidFill>
                          <a:effectLst/>
                          <a:latin typeface="仿宋_GB2312" panose="02010609030101010101" pitchFamily="49" charset="-122"/>
                          <a:ea typeface="仿宋_GB2312" panose="02010609030101010101" pitchFamily="49" charset="-122"/>
                          <a:cs typeface="+mn-cs"/>
                        </a:rPr>
                        <a:t>行业协会带动型</a:t>
                      </a:r>
                      <a:r>
                        <a:rPr kumimoji="0" lang="en-US" altLang="zh-CN" sz="1400" b="0" kern="1200" dirty="0" smtClean="0">
                          <a:solidFill>
                            <a:schemeClr val="lt1"/>
                          </a:solidFill>
                          <a:effectLst/>
                          <a:latin typeface="仿宋_GB2312" panose="02010609030101010101" pitchFamily="49" charset="-122"/>
                          <a:ea typeface="仿宋_GB2312" panose="02010609030101010101" pitchFamily="49" charset="-122"/>
                          <a:cs typeface="+mn-cs"/>
                        </a:rPr>
                        <a:t>4.</a:t>
                      </a:r>
                      <a:r>
                        <a:rPr kumimoji="0" lang="zh-CN" altLang="zh-CN" sz="1400" b="0" kern="1200" dirty="0" smtClean="0">
                          <a:solidFill>
                            <a:schemeClr val="lt1"/>
                          </a:solidFill>
                          <a:effectLst/>
                          <a:latin typeface="仿宋_GB2312" panose="02010609030101010101" pitchFamily="49" charset="-122"/>
                          <a:ea typeface="仿宋_GB2312" panose="02010609030101010101" pitchFamily="49" charset="-122"/>
                          <a:cs typeface="+mn-cs"/>
                        </a:rPr>
                        <a:t>专业市场带动型</a:t>
                      </a:r>
                      <a:r>
                        <a:rPr kumimoji="0" lang="en-US" altLang="zh-CN" sz="1400" b="0" kern="1200" dirty="0" smtClean="0">
                          <a:solidFill>
                            <a:schemeClr val="lt1"/>
                          </a:solidFill>
                          <a:effectLst/>
                          <a:latin typeface="仿宋_GB2312" panose="02010609030101010101" pitchFamily="49" charset="-122"/>
                          <a:ea typeface="仿宋_GB2312" panose="02010609030101010101" pitchFamily="49" charset="-122"/>
                          <a:cs typeface="+mn-cs"/>
                        </a:rPr>
                        <a:t>5.</a:t>
                      </a:r>
                      <a:r>
                        <a:rPr kumimoji="0" lang="zh-CN" altLang="zh-CN" sz="1400" b="0" kern="1200" dirty="0" smtClean="0">
                          <a:solidFill>
                            <a:schemeClr val="lt1"/>
                          </a:solidFill>
                          <a:effectLst/>
                          <a:latin typeface="仿宋_GB2312" panose="02010609030101010101" pitchFamily="49" charset="-122"/>
                          <a:ea typeface="仿宋_GB2312" panose="02010609030101010101" pitchFamily="49" charset="-122"/>
                          <a:cs typeface="+mn-cs"/>
                        </a:rPr>
                        <a:t>其他</a:t>
                      </a:r>
                    </a:p>
                    <a:p>
                      <a:r>
                        <a:rPr kumimoji="0" lang="zh-CN" altLang="zh-CN" sz="1400" b="1" kern="1200" dirty="0" smtClean="0">
                          <a:solidFill>
                            <a:schemeClr val="lt1"/>
                          </a:solidFill>
                          <a:effectLst/>
                          <a:latin typeface="仿宋_GB2312" panose="02010609030101010101" pitchFamily="49" charset="-122"/>
                          <a:ea typeface="仿宋_GB2312" panose="02010609030101010101" pitchFamily="49" charset="-122"/>
                          <a:cs typeface="+mn-cs"/>
                        </a:rPr>
                        <a:t>产业链环节：</a:t>
                      </a:r>
                      <a:r>
                        <a:rPr kumimoji="0" lang="en-US" altLang="zh-CN" sz="1400" b="0" kern="1200" dirty="0" smtClean="0">
                          <a:solidFill>
                            <a:schemeClr val="lt1"/>
                          </a:solidFill>
                          <a:effectLst/>
                          <a:latin typeface="仿宋_GB2312" panose="02010609030101010101" pitchFamily="49" charset="-122"/>
                          <a:ea typeface="仿宋_GB2312" panose="02010609030101010101" pitchFamily="49" charset="-122"/>
                          <a:cs typeface="+mn-cs"/>
                        </a:rPr>
                        <a:t>1.</a:t>
                      </a:r>
                      <a:r>
                        <a:rPr kumimoji="0" lang="zh-CN" altLang="zh-CN" sz="1400" b="0" kern="1200" dirty="0" smtClean="0">
                          <a:solidFill>
                            <a:schemeClr val="lt1"/>
                          </a:solidFill>
                          <a:effectLst/>
                          <a:latin typeface="仿宋_GB2312" panose="02010609030101010101" pitchFamily="49" charset="-122"/>
                          <a:ea typeface="仿宋_GB2312" panose="02010609030101010101" pitchFamily="49" charset="-122"/>
                          <a:cs typeface="+mn-cs"/>
                        </a:rPr>
                        <a:t>良种育繁</a:t>
                      </a:r>
                      <a:r>
                        <a:rPr kumimoji="0" lang="en-US" altLang="zh-CN" sz="1400" b="0" kern="1200" dirty="0" smtClean="0">
                          <a:solidFill>
                            <a:schemeClr val="lt1"/>
                          </a:solidFill>
                          <a:effectLst/>
                          <a:latin typeface="仿宋_GB2312" panose="02010609030101010101" pitchFamily="49" charset="-122"/>
                          <a:ea typeface="仿宋_GB2312" panose="02010609030101010101" pitchFamily="49" charset="-122"/>
                          <a:cs typeface="+mn-cs"/>
                        </a:rPr>
                        <a:t> 2.</a:t>
                      </a:r>
                      <a:r>
                        <a:rPr kumimoji="0" lang="zh-CN" altLang="zh-CN" sz="1400" b="0" kern="1200" dirty="0" smtClean="0">
                          <a:solidFill>
                            <a:schemeClr val="lt1"/>
                          </a:solidFill>
                          <a:effectLst/>
                          <a:latin typeface="仿宋_GB2312" panose="02010609030101010101" pitchFamily="49" charset="-122"/>
                          <a:ea typeface="仿宋_GB2312" panose="02010609030101010101" pitchFamily="49" charset="-122"/>
                          <a:cs typeface="+mn-cs"/>
                        </a:rPr>
                        <a:t>标准化种养殖</a:t>
                      </a:r>
                      <a:r>
                        <a:rPr kumimoji="0" lang="en-US" altLang="zh-CN" sz="1400" b="0" kern="1200" dirty="0" smtClean="0">
                          <a:solidFill>
                            <a:schemeClr val="lt1"/>
                          </a:solidFill>
                          <a:effectLst/>
                          <a:latin typeface="仿宋_GB2312" panose="02010609030101010101" pitchFamily="49" charset="-122"/>
                          <a:ea typeface="仿宋_GB2312" panose="02010609030101010101" pitchFamily="49" charset="-122"/>
                          <a:cs typeface="+mn-cs"/>
                        </a:rPr>
                        <a:t> 3.</a:t>
                      </a:r>
                      <a:r>
                        <a:rPr kumimoji="0" lang="zh-CN" altLang="zh-CN" sz="1400" b="0" kern="1200" dirty="0" smtClean="0">
                          <a:solidFill>
                            <a:schemeClr val="lt1"/>
                          </a:solidFill>
                          <a:effectLst/>
                          <a:latin typeface="仿宋_GB2312" panose="02010609030101010101" pitchFamily="49" charset="-122"/>
                          <a:ea typeface="仿宋_GB2312" panose="02010609030101010101" pitchFamily="49" charset="-122"/>
                          <a:cs typeface="+mn-cs"/>
                        </a:rPr>
                        <a:t>精深加工</a:t>
                      </a:r>
                      <a:r>
                        <a:rPr kumimoji="0" lang="en-US" altLang="zh-CN" sz="1400" b="0" kern="1200" dirty="0" smtClean="0">
                          <a:solidFill>
                            <a:schemeClr val="lt1"/>
                          </a:solidFill>
                          <a:effectLst/>
                          <a:latin typeface="仿宋_GB2312" panose="02010609030101010101" pitchFamily="49" charset="-122"/>
                          <a:ea typeface="仿宋_GB2312" panose="02010609030101010101" pitchFamily="49" charset="-122"/>
                          <a:cs typeface="+mn-cs"/>
                        </a:rPr>
                        <a:t> 4.</a:t>
                      </a:r>
                      <a:r>
                        <a:rPr kumimoji="0" lang="zh-CN" altLang="zh-CN" sz="1400" b="0" kern="1200" dirty="0" smtClean="0">
                          <a:solidFill>
                            <a:schemeClr val="lt1"/>
                          </a:solidFill>
                          <a:effectLst/>
                          <a:latin typeface="仿宋_GB2312" panose="02010609030101010101" pitchFamily="49" charset="-122"/>
                          <a:ea typeface="仿宋_GB2312" panose="02010609030101010101" pitchFamily="49" charset="-122"/>
                          <a:cs typeface="+mn-cs"/>
                        </a:rPr>
                        <a:t>副产物综合利用</a:t>
                      </a:r>
                      <a:r>
                        <a:rPr kumimoji="0" lang="en-US" altLang="zh-CN" sz="1400" b="0" kern="1200" dirty="0" smtClean="0">
                          <a:solidFill>
                            <a:schemeClr val="lt1"/>
                          </a:solidFill>
                          <a:effectLst/>
                          <a:latin typeface="仿宋_GB2312" panose="02010609030101010101" pitchFamily="49" charset="-122"/>
                          <a:ea typeface="仿宋_GB2312" panose="02010609030101010101" pitchFamily="49" charset="-122"/>
                          <a:cs typeface="+mn-cs"/>
                        </a:rPr>
                        <a:t> 5.</a:t>
                      </a:r>
                      <a:r>
                        <a:rPr kumimoji="0" lang="zh-CN" altLang="zh-CN" sz="1400" b="0" kern="1200" dirty="0" smtClean="0">
                          <a:solidFill>
                            <a:schemeClr val="lt1"/>
                          </a:solidFill>
                          <a:effectLst/>
                          <a:latin typeface="仿宋_GB2312" panose="02010609030101010101" pitchFamily="49" charset="-122"/>
                          <a:ea typeface="仿宋_GB2312" panose="02010609030101010101" pitchFamily="49" charset="-122"/>
                          <a:cs typeface="+mn-cs"/>
                        </a:rPr>
                        <a:t>废弃物循环利用</a:t>
                      </a:r>
                    </a:p>
                    <a:p>
                      <a:r>
                        <a:rPr kumimoji="0" lang="zh-CN" altLang="zh-CN" sz="1400" b="1" kern="1200" dirty="0" smtClean="0">
                          <a:solidFill>
                            <a:schemeClr val="lt1"/>
                          </a:solidFill>
                          <a:effectLst/>
                          <a:latin typeface="仿宋_GB2312" panose="02010609030101010101" pitchFamily="49" charset="-122"/>
                          <a:ea typeface="仿宋_GB2312" panose="02010609030101010101" pitchFamily="49" charset="-122"/>
                          <a:cs typeface="+mn-cs"/>
                        </a:rPr>
                        <a:t>龙头企业认定级别：</a:t>
                      </a:r>
                      <a:r>
                        <a:rPr kumimoji="0" lang="en-US" altLang="zh-CN" sz="1400" b="0" kern="1200" dirty="0" smtClean="0">
                          <a:solidFill>
                            <a:schemeClr val="lt1"/>
                          </a:solidFill>
                          <a:effectLst/>
                          <a:latin typeface="仿宋_GB2312" panose="02010609030101010101" pitchFamily="49" charset="-122"/>
                          <a:ea typeface="仿宋_GB2312" panose="02010609030101010101" pitchFamily="49" charset="-122"/>
                          <a:cs typeface="+mn-cs"/>
                        </a:rPr>
                        <a:t>1.</a:t>
                      </a:r>
                      <a:r>
                        <a:rPr kumimoji="0" lang="zh-CN" altLang="zh-CN" sz="1400" b="0" kern="1200" dirty="0" smtClean="0">
                          <a:solidFill>
                            <a:schemeClr val="lt1"/>
                          </a:solidFill>
                          <a:effectLst/>
                          <a:latin typeface="仿宋_GB2312" panose="02010609030101010101" pitchFamily="49" charset="-122"/>
                          <a:ea typeface="仿宋_GB2312" panose="02010609030101010101" pitchFamily="49" charset="-122"/>
                          <a:cs typeface="+mn-cs"/>
                        </a:rPr>
                        <a:t>国家级</a:t>
                      </a:r>
                      <a:r>
                        <a:rPr kumimoji="0" lang="en-US" altLang="zh-CN" sz="1400" b="0" kern="1200" dirty="0" smtClean="0">
                          <a:solidFill>
                            <a:schemeClr val="lt1"/>
                          </a:solidFill>
                          <a:effectLst/>
                          <a:latin typeface="仿宋_GB2312" panose="02010609030101010101" pitchFamily="49" charset="-122"/>
                          <a:ea typeface="仿宋_GB2312" panose="02010609030101010101" pitchFamily="49" charset="-122"/>
                          <a:cs typeface="+mn-cs"/>
                        </a:rPr>
                        <a:t> 2.</a:t>
                      </a:r>
                      <a:r>
                        <a:rPr kumimoji="0" lang="zh-CN" altLang="zh-CN" sz="1400" b="0" kern="1200" dirty="0" smtClean="0">
                          <a:solidFill>
                            <a:schemeClr val="lt1"/>
                          </a:solidFill>
                          <a:effectLst/>
                          <a:latin typeface="仿宋_GB2312" panose="02010609030101010101" pitchFamily="49" charset="-122"/>
                          <a:ea typeface="仿宋_GB2312" panose="02010609030101010101" pitchFamily="49" charset="-122"/>
                          <a:cs typeface="+mn-cs"/>
                        </a:rPr>
                        <a:t>省级</a:t>
                      </a:r>
                      <a:r>
                        <a:rPr kumimoji="0" lang="en-US" altLang="zh-CN" sz="1400" b="0" kern="1200" dirty="0" smtClean="0">
                          <a:solidFill>
                            <a:schemeClr val="lt1"/>
                          </a:solidFill>
                          <a:effectLst/>
                          <a:latin typeface="仿宋_GB2312" panose="02010609030101010101" pitchFamily="49" charset="-122"/>
                          <a:ea typeface="仿宋_GB2312" panose="02010609030101010101" pitchFamily="49" charset="-122"/>
                          <a:cs typeface="+mn-cs"/>
                        </a:rPr>
                        <a:t>3.</a:t>
                      </a:r>
                      <a:r>
                        <a:rPr kumimoji="0" lang="zh-CN" altLang="zh-CN" sz="1400" b="0" kern="1200" dirty="0" smtClean="0">
                          <a:solidFill>
                            <a:schemeClr val="lt1"/>
                          </a:solidFill>
                          <a:effectLst/>
                          <a:latin typeface="仿宋_GB2312" panose="02010609030101010101" pitchFamily="49" charset="-122"/>
                          <a:ea typeface="仿宋_GB2312" panose="02010609030101010101" pitchFamily="49" charset="-122"/>
                          <a:cs typeface="+mn-cs"/>
                        </a:rPr>
                        <a:t>市（州）级</a:t>
                      </a:r>
                      <a:r>
                        <a:rPr kumimoji="0" lang="en-US" altLang="zh-CN" sz="1400" b="0" kern="1200" dirty="0" smtClean="0">
                          <a:solidFill>
                            <a:schemeClr val="lt1"/>
                          </a:solidFill>
                          <a:effectLst/>
                          <a:latin typeface="仿宋_GB2312" panose="02010609030101010101" pitchFamily="49" charset="-122"/>
                          <a:ea typeface="仿宋_GB2312" panose="02010609030101010101" pitchFamily="49" charset="-122"/>
                          <a:cs typeface="+mn-cs"/>
                        </a:rPr>
                        <a:t>4.</a:t>
                      </a:r>
                      <a:r>
                        <a:rPr kumimoji="0" lang="zh-CN" altLang="zh-CN" sz="1400" b="0" kern="1200" dirty="0" smtClean="0">
                          <a:solidFill>
                            <a:schemeClr val="lt1"/>
                          </a:solidFill>
                          <a:effectLst/>
                          <a:latin typeface="仿宋_GB2312" panose="02010609030101010101" pitchFamily="49" charset="-122"/>
                          <a:ea typeface="仿宋_GB2312" panose="02010609030101010101" pitchFamily="49" charset="-122"/>
                          <a:cs typeface="+mn-cs"/>
                        </a:rPr>
                        <a:t>县级</a:t>
                      </a:r>
                      <a:r>
                        <a:rPr kumimoji="0" lang="en-US" altLang="zh-CN" sz="1400" b="0" kern="1200" dirty="0" smtClean="0">
                          <a:solidFill>
                            <a:schemeClr val="lt1"/>
                          </a:solidFill>
                          <a:effectLst/>
                          <a:latin typeface="仿宋_GB2312" panose="02010609030101010101" pitchFamily="49" charset="-122"/>
                          <a:ea typeface="仿宋_GB2312" panose="02010609030101010101" pitchFamily="49" charset="-122"/>
                          <a:cs typeface="+mn-cs"/>
                        </a:rPr>
                        <a:t> 5.</a:t>
                      </a:r>
                      <a:r>
                        <a:rPr kumimoji="0" lang="zh-CN" altLang="zh-CN" sz="1400" b="0" kern="1200" dirty="0" smtClean="0">
                          <a:solidFill>
                            <a:schemeClr val="lt1"/>
                          </a:solidFill>
                          <a:effectLst/>
                          <a:latin typeface="仿宋_GB2312" panose="02010609030101010101" pitchFamily="49" charset="-122"/>
                          <a:ea typeface="仿宋_GB2312" panose="02010609030101010101" pitchFamily="49" charset="-122"/>
                          <a:cs typeface="+mn-cs"/>
                        </a:rPr>
                        <a:t>其他</a:t>
                      </a:r>
                      <a:endParaRPr kumimoji="0" lang="zh-CN" altLang="zh-CN" sz="1200" b="0" kern="1200" dirty="0" smtClean="0">
                        <a:solidFill>
                          <a:schemeClr val="lt1"/>
                        </a:solidFill>
                        <a:effectLst/>
                        <a:latin typeface="仿宋_GB2312" panose="02010609030101010101" pitchFamily="49" charset="-122"/>
                        <a:ea typeface="仿宋_GB2312" panose="02010609030101010101" pitchFamily="49" charset="-122"/>
                        <a:cs typeface="+mn-cs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zh-CN" sz="105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zh-CN" sz="105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zh-CN" sz="105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zh-CN" sz="105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zh-CN" sz="105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zh-CN" sz="105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zh-CN" sz="105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zh-CN" sz="105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zh-CN" sz="105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zh-CN" sz="105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zh-CN" sz="105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zh-CN" sz="105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zh-CN" sz="105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zh-CN" sz="105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zh-CN" sz="105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zh-CN" sz="105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zh-CN" sz="105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zh-CN" sz="105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zh-CN" sz="105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69255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6156176" y="1196752"/>
            <a:ext cx="2736303" cy="589122"/>
            <a:chOff x="273630" y="22684"/>
            <a:chExt cx="3830825" cy="738000"/>
          </a:xfrm>
          <a:scene3d>
            <a:camera prst="orthographicFront"/>
            <a:lightRig rig="flat" dir="t"/>
          </a:scene3d>
        </p:grpSpPr>
        <p:sp>
          <p:nvSpPr>
            <p:cNvPr id="5" name="圆角矩形 4"/>
            <p:cNvSpPr/>
            <p:nvPr/>
          </p:nvSpPr>
          <p:spPr>
            <a:xfrm>
              <a:off x="273630" y="22684"/>
              <a:ext cx="3830825" cy="738000"/>
            </a:xfrm>
            <a:prstGeom prst="roundRect">
              <a:avLst/>
            </a:prstGeom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6" name="圆角矩形 4"/>
            <p:cNvSpPr/>
            <p:nvPr/>
          </p:nvSpPr>
          <p:spPr>
            <a:xfrm>
              <a:off x="309656" y="58710"/>
              <a:ext cx="3758773" cy="665948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44796" tIns="0" rIns="144796" bIns="0" numCol="1" spcCol="1270" anchor="ctr" anchorCtr="0">
              <a:noAutofit/>
            </a:bodyPr>
            <a:lstStyle/>
            <a:p>
              <a:pPr lvl="0" algn="l" defTabSz="1111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altLang="zh-CN" sz="1600" kern="1200" dirty="0" smtClean="0"/>
                <a:t>10</a:t>
              </a:r>
              <a:r>
                <a:rPr lang="zh-CN" altLang="en-US" sz="1600" kern="1200" dirty="0" smtClean="0"/>
                <a:t>、地方特色产业信息表</a:t>
              </a:r>
              <a:endParaRPr lang="zh-CN" altLang="en-US" sz="1600" kern="1200" dirty="0"/>
            </a:p>
          </p:txBody>
        </p:sp>
      </p:grpSp>
      <p:sp>
        <p:nvSpPr>
          <p:cNvPr id="7" name="标题 2"/>
          <p:cNvSpPr txBox="1">
            <a:spLocks/>
          </p:cNvSpPr>
          <p:nvPr/>
        </p:nvSpPr>
        <p:spPr>
          <a:xfrm>
            <a:off x="0" y="1052736"/>
            <a:ext cx="9144000" cy="580926"/>
          </a:xfrm>
          <a:prstGeom prst="rect">
            <a:avLst/>
          </a:prstGeom>
        </p:spPr>
        <p:txBody>
          <a:bodyPr vert="horz" rtlCol="0" anchor="ctr">
            <a:normAutofit fontScale="90000" lnSpcReduction="20000"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100" b="1" kern="120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zh-CN" altLang="en-US" dirty="0" smtClean="0"/>
              <a:t>四、主要任务</a:t>
            </a:r>
            <a:endParaRPr lang="zh-CN" altLang="en-US" dirty="0"/>
          </a:p>
        </p:txBody>
      </p:sp>
      <p:graphicFrame>
        <p:nvGraphicFramePr>
          <p:cNvPr id="9" name="表格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9319180"/>
              </p:ext>
            </p:extLst>
          </p:nvPr>
        </p:nvGraphicFramePr>
        <p:xfrm>
          <a:off x="539552" y="1916832"/>
          <a:ext cx="8229600" cy="2952328"/>
        </p:xfrm>
        <a:graphic>
          <a:graphicData uri="http://schemas.openxmlformats.org/drawingml/2006/table">
            <a:tbl>
              <a:tblPr firstRow="1" firstCol="1" bandRow="1">
                <a:effectLst>
                  <a:innerShdw blurRad="63500" dist="50800" dir="5400000">
                    <a:prstClr val="black">
                      <a:alpha val="50000"/>
                    </a:prstClr>
                  </a:innerShdw>
                </a:effectLst>
                <a:tableStyleId>{5C22544A-7EE6-4342-B048-85BDC9FD1C3A}</a:tableStyleId>
              </a:tblPr>
              <a:tblGrid>
                <a:gridCol w="1031734"/>
                <a:gridCol w="1272522"/>
                <a:gridCol w="1152128"/>
                <a:gridCol w="2448272"/>
                <a:gridCol w="1368152"/>
                <a:gridCol w="956792"/>
              </a:tblGrid>
              <a:tr h="39023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600" kern="0" dirty="0">
                          <a:effectLst/>
                        </a:rPr>
                        <a:t>市（州）</a:t>
                      </a:r>
                      <a:endParaRPr lang="zh-CN" sz="12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5545" marR="6554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600" kern="0">
                          <a:effectLst/>
                        </a:rPr>
                        <a:t>县（市、区）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5545" marR="6554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600" kern="0">
                          <a:effectLst/>
                        </a:rPr>
                        <a:t>产业领域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5545" marR="6554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600" kern="0">
                          <a:effectLst/>
                        </a:rPr>
                        <a:t>产业现状（</a:t>
                      </a:r>
                      <a:r>
                        <a:rPr lang="en-US" sz="1600" kern="0">
                          <a:effectLst/>
                        </a:rPr>
                        <a:t>1000</a:t>
                      </a:r>
                      <a:r>
                        <a:rPr lang="zh-CN" sz="1600" kern="0">
                          <a:effectLst/>
                        </a:rPr>
                        <a:t>字以内）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5545" marR="6554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600" kern="0">
                          <a:effectLst/>
                        </a:rPr>
                        <a:t>典型案例</a:t>
                      </a:r>
                      <a:endParaRPr lang="zh-CN" sz="1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5545" marR="6554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600" kern="0" dirty="0">
                          <a:effectLst/>
                        </a:rPr>
                        <a:t>龙头企业</a:t>
                      </a:r>
                      <a:endParaRPr lang="zh-CN" sz="12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5545" marR="65545" marT="0" marB="0" anchor="ctr"/>
                </a:tc>
              </a:tr>
              <a:tr h="1409962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CN" sz="1400" kern="0">
                          <a:effectLst/>
                        </a:rPr>
                        <a:t>　</a:t>
                      </a:r>
                      <a:endParaRPr lang="zh-CN" sz="14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5545" marR="65545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CN" sz="1400" kern="0">
                          <a:effectLst/>
                        </a:rPr>
                        <a:t>　</a:t>
                      </a:r>
                      <a:endParaRPr lang="zh-CN" sz="14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5545" marR="65545" marT="0" marB="0" anchor="ctr"/>
                </a:tc>
                <a:tc>
                  <a:txBody>
                    <a:bodyPr/>
                    <a:lstStyle/>
                    <a:p>
                      <a:endParaRPr lang="zh-CN" sz="1400" kern="1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5545" marR="65545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CN" sz="1400" kern="0">
                          <a:effectLst/>
                        </a:rPr>
                        <a:t>内容主要包括：地方特色产业的主推品种、主要分布区域、规模现状、适生条件、产量、市场前景、效益情况及存在的问题</a:t>
                      </a:r>
                      <a:endParaRPr lang="zh-CN" sz="14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5545" marR="65545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CN" sz="1400" kern="0">
                          <a:effectLst/>
                        </a:rPr>
                        <a:t>内容包括成功的典型案例及失败的教训</a:t>
                      </a:r>
                      <a:endParaRPr lang="zh-CN" sz="14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5545" marR="65545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CN" sz="1400" kern="0" dirty="0">
                          <a:effectLst/>
                        </a:rPr>
                        <a:t>经营该产业的龙头企业</a:t>
                      </a:r>
                      <a:endParaRPr lang="zh-CN" sz="14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5545" marR="65545" marT="0" marB="0" anchor="ctr"/>
                </a:tc>
              </a:tr>
              <a:tr h="600217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CN" sz="1100" kern="0">
                          <a:effectLst/>
                        </a:rPr>
                        <a:t>　</a:t>
                      </a:r>
                      <a:endParaRPr lang="zh-CN" sz="10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5545" marR="65545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CN" sz="1100" kern="0">
                          <a:effectLst/>
                        </a:rPr>
                        <a:t>　</a:t>
                      </a:r>
                      <a:endParaRPr lang="zh-CN" sz="10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5545" marR="65545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CN" sz="1100" kern="0">
                          <a:effectLst/>
                        </a:rPr>
                        <a:t>　</a:t>
                      </a:r>
                      <a:endParaRPr lang="zh-CN" sz="10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5545" marR="65545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CN" sz="1100" kern="0">
                          <a:effectLst/>
                        </a:rPr>
                        <a:t>　</a:t>
                      </a:r>
                      <a:endParaRPr lang="zh-CN" sz="10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5545" marR="65545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CN" sz="1100" kern="0">
                          <a:effectLst/>
                        </a:rPr>
                        <a:t>　</a:t>
                      </a:r>
                      <a:endParaRPr lang="zh-CN" sz="10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5545" marR="65545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CN" sz="1100" kern="0">
                          <a:effectLst/>
                        </a:rPr>
                        <a:t>　</a:t>
                      </a:r>
                      <a:endParaRPr lang="zh-CN" sz="10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5545" marR="65545" marT="0" marB="0" anchor="ctr"/>
                </a:tc>
              </a:tr>
              <a:tr h="551911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CN" sz="1100" kern="0">
                          <a:effectLst/>
                        </a:rPr>
                        <a:t>　</a:t>
                      </a:r>
                      <a:endParaRPr lang="zh-CN" sz="10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5545" marR="65545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CN" sz="1100" kern="0">
                          <a:effectLst/>
                        </a:rPr>
                        <a:t>　</a:t>
                      </a:r>
                      <a:endParaRPr lang="zh-CN" sz="10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5545" marR="65545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CN" sz="1100" kern="0" dirty="0">
                          <a:effectLst/>
                        </a:rPr>
                        <a:t>　</a:t>
                      </a:r>
                      <a:endParaRPr lang="zh-CN" sz="10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5545" marR="65545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CN" sz="1100" kern="0">
                          <a:effectLst/>
                        </a:rPr>
                        <a:t>　</a:t>
                      </a:r>
                      <a:endParaRPr lang="zh-CN" sz="10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5545" marR="65545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CN" sz="1100" kern="0">
                          <a:effectLst/>
                        </a:rPr>
                        <a:t>　</a:t>
                      </a:r>
                      <a:endParaRPr lang="zh-CN" sz="10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5545" marR="65545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CN" sz="1100" kern="0" dirty="0">
                          <a:effectLst/>
                        </a:rPr>
                        <a:t>　</a:t>
                      </a:r>
                      <a:endParaRPr lang="zh-CN" sz="10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5545" marR="65545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01415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6156176" y="1196752"/>
            <a:ext cx="2736303" cy="589122"/>
            <a:chOff x="273630" y="22684"/>
            <a:chExt cx="3830825" cy="738000"/>
          </a:xfrm>
          <a:scene3d>
            <a:camera prst="orthographicFront"/>
            <a:lightRig rig="flat" dir="t"/>
          </a:scene3d>
        </p:grpSpPr>
        <p:sp>
          <p:nvSpPr>
            <p:cNvPr id="7" name="圆角矩形 6"/>
            <p:cNvSpPr/>
            <p:nvPr/>
          </p:nvSpPr>
          <p:spPr>
            <a:xfrm>
              <a:off x="273630" y="22684"/>
              <a:ext cx="3830825" cy="738000"/>
            </a:xfrm>
            <a:prstGeom prst="roundRect">
              <a:avLst/>
            </a:prstGeom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8" name="圆角矩形 4"/>
            <p:cNvSpPr/>
            <p:nvPr/>
          </p:nvSpPr>
          <p:spPr>
            <a:xfrm>
              <a:off x="309656" y="58710"/>
              <a:ext cx="3758773" cy="665948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44796" tIns="0" rIns="144796" bIns="0" numCol="1" spcCol="1270" anchor="ctr" anchorCtr="0">
              <a:noAutofit/>
            </a:bodyPr>
            <a:lstStyle/>
            <a:p>
              <a:pPr lvl="0" algn="l" defTabSz="1111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altLang="zh-CN" sz="1600" kern="1200" dirty="0" smtClean="0"/>
                <a:t>11</a:t>
              </a:r>
              <a:r>
                <a:rPr lang="zh-CN" altLang="en-US" sz="1600" kern="1200" dirty="0" smtClean="0"/>
                <a:t>、供销商家推荐信息表</a:t>
              </a:r>
              <a:endParaRPr lang="zh-CN" altLang="en-US" sz="1600" kern="1200" dirty="0"/>
            </a:p>
          </p:txBody>
        </p:sp>
      </p:grpSp>
      <p:sp>
        <p:nvSpPr>
          <p:cNvPr id="9" name="标题 2"/>
          <p:cNvSpPr txBox="1">
            <a:spLocks/>
          </p:cNvSpPr>
          <p:nvPr/>
        </p:nvSpPr>
        <p:spPr>
          <a:xfrm>
            <a:off x="0" y="1052736"/>
            <a:ext cx="9144000" cy="580926"/>
          </a:xfrm>
          <a:prstGeom prst="rect">
            <a:avLst/>
          </a:prstGeom>
        </p:spPr>
        <p:txBody>
          <a:bodyPr vert="horz" rtlCol="0" anchor="ctr">
            <a:normAutofit fontScale="90000" lnSpcReduction="20000"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100" b="1" kern="120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zh-CN" altLang="en-US" dirty="0" smtClean="0"/>
              <a:t>四、主要任务</a:t>
            </a:r>
            <a:endParaRPr lang="zh-CN" altLang="en-US" dirty="0"/>
          </a:p>
        </p:txBody>
      </p:sp>
      <p:graphicFrame>
        <p:nvGraphicFramePr>
          <p:cNvPr id="14" name="表格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6007503"/>
              </p:ext>
            </p:extLst>
          </p:nvPr>
        </p:nvGraphicFramePr>
        <p:xfrm>
          <a:off x="229693" y="1916832"/>
          <a:ext cx="8684614" cy="4532812"/>
        </p:xfrm>
        <a:graphic>
          <a:graphicData uri="http://schemas.openxmlformats.org/drawingml/2006/table">
            <a:tbl>
              <a:tblPr>
                <a:tableStyleId>{D113A9D2-9D6B-4929-AA2D-F23B5EE8CBE7}</a:tableStyleId>
              </a:tblPr>
              <a:tblGrid>
                <a:gridCol w="576064"/>
                <a:gridCol w="597891"/>
                <a:gridCol w="456711"/>
                <a:gridCol w="391886"/>
                <a:gridCol w="391886"/>
                <a:gridCol w="391886"/>
                <a:gridCol w="391886"/>
                <a:gridCol w="391886"/>
                <a:gridCol w="391886"/>
                <a:gridCol w="391886"/>
                <a:gridCol w="391886"/>
                <a:gridCol w="391886"/>
                <a:gridCol w="391886"/>
                <a:gridCol w="391886"/>
                <a:gridCol w="391886"/>
                <a:gridCol w="391886"/>
                <a:gridCol w="391886"/>
                <a:gridCol w="391886"/>
                <a:gridCol w="391886"/>
                <a:gridCol w="391886"/>
                <a:gridCol w="391886"/>
              </a:tblGrid>
              <a:tr h="734785">
                <a:tc>
                  <a:txBody>
                    <a:bodyPr/>
                    <a:lstStyle/>
                    <a:p>
                      <a:pPr algn="ctr" rtl="0" fontAlgn="ctr"/>
                      <a:r>
                        <a:rPr lang="zh-CN" altLang="en-US" sz="1600" u="none" strike="noStrike" dirty="0">
                          <a:effectLst/>
                        </a:rPr>
                        <a:t>经营范围</a:t>
                      </a:r>
                      <a:endParaRPr lang="zh-CN" altLang="en-US" sz="1600" b="0" i="0" u="none" strike="noStrike" dirty="0">
                        <a:solidFill>
                          <a:srgbClr val="FFFFFF"/>
                        </a:solidFill>
                        <a:effectLst/>
                        <a:latin typeface="Arial"/>
                      </a:endParaRPr>
                    </a:p>
                  </a:txBody>
                  <a:tcPr marL="5443" marR="5443" marT="5443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zh-CN" altLang="en-US" sz="1600" u="none" strike="noStrike" dirty="0">
                          <a:effectLst/>
                        </a:rPr>
                        <a:t>经营方式</a:t>
                      </a:r>
                      <a:endParaRPr lang="zh-CN" altLang="en-US" sz="1600" b="0" i="0" u="none" strike="noStrike" dirty="0">
                        <a:solidFill>
                          <a:srgbClr val="FFFFFF"/>
                        </a:solidFill>
                        <a:effectLst/>
                        <a:latin typeface="Arial"/>
                      </a:endParaRPr>
                    </a:p>
                  </a:txBody>
                  <a:tcPr marL="5443" marR="5443" marT="5443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zh-CN" altLang="en-US" sz="1600" u="none" strike="noStrike" dirty="0">
                          <a:effectLst/>
                        </a:rPr>
                        <a:t>企业名称</a:t>
                      </a:r>
                      <a:endParaRPr lang="zh-CN" altLang="en-US" sz="1600" b="0" i="0" u="none" strike="noStrike" dirty="0">
                        <a:solidFill>
                          <a:srgbClr val="FFFFFF"/>
                        </a:solidFill>
                        <a:effectLst/>
                        <a:latin typeface="Arial"/>
                      </a:endParaRPr>
                    </a:p>
                  </a:txBody>
                  <a:tcPr marL="5443" marR="5443" marT="5443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zh-CN" altLang="en-US" sz="1600" u="none" strike="noStrike">
                          <a:effectLst/>
                        </a:rPr>
                        <a:t>电商平台名称</a:t>
                      </a:r>
                      <a:endParaRPr lang="zh-CN" altLang="en-US" sz="1600" b="0" i="0" u="none" strike="noStrike">
                        <a:solidFill>
                          <a:srgbClr val="FFFFFF"/>
                        </a:solidFill>
                        <a:effectLst/>
                        <a:latin typeface="Arial"/>
                      </a:endParaRPr>
                    </a:p>
                  </a:txBody>
                  <a:tcPr marL="5443" marR="5443" marT="5443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zh-CN" altLang="en-US" sz="1600" u="none" strike="noStrike" dirty="0">
                          <a:effectLst/>
                        </a:rPr>
                        <a:t>电商平台网址</a:t>
                      </a:r>
                      <a:endParaRPr lang="zh-CN" altLang="en-US" sz="1600" b="0" i="0" u="none" strike="noStrike" dirty="0">
                        <a:solidFill>
                          <a:srgbClr val="FFFFFF"/>
                        </a:solidFill>
                        <a:effectLst/>
                        <a:latin typeface="Arial"/>
                      </a:endParaRPr>
                    </a:p>
                  </a:txBody>
                  <a:tcPr marL="5443" marR="5443" marT="5443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zh-CN" altLang="en-US" sz="1600" u="none" strike="noStrike">
                          <a:effectLst/>
                        </a:rPr>
                        <a:t>法人代表</a:t>
                      </a:r>
                      <a:endParaRPr lang="zh-CN" altLang="en-US" sz="1600" b="0" i="0" u="none" strike="noStrike">
                        <a:solidFill>
                          <a:srgbClr val="FFFFFF"/>
                        </a:solidFill>
                        <a:effectLst/>
                        <a:latin typeface="Arial"/>
                      </a:endParaRPr>
                    </a:p>
                  </a:txBody>
                  <a:tcPr marL="5443" marR="5443" marT="5443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zh-CN" altLang="en-US" sz="1600" u="none" strike="noStrike">
                          <a:effectLst/>
                        </a:rPr>
                        <a:t>注册地址</a:t>
                      </a:r>
                      <a:endParaRPr lang="zh-CN" altLang="en-US" sz="1600" b="0" i="0" u="none" strike="noStrike">
                        <a:solidFill>
                          <a:srgbClr val="FFFFFF"/>
                        </a:solidFill>
                        <a:effectLst/>
                        <a:latin typeface="Arial"/>
                      </a:endParaRPr>
                    </a:p>
                  </a:txBody>
                  <a:tcPr marL="5443" marR="5443" marT="5443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zh-CN" altLang="en-US" sz="1600" u="none" strike="noStrike" dirty="0">
                          <a:effectLst/>
                        </a:rPr>
                        <a:t>注册资本</a:t>
                      </a:r>
                    </a:p>
                    <a:p>
                      <a:pPr algn="ctr" rtl="0" fontAlgn="ctr"/>
                      <a:r>
                        <a:rPr lang="zh-CN" altLang="en-US" sz="1600" u="none" strike="noStrike" dirty="0">
                          <a:effectLst/>
                        </a:rPr>
                        <a:t>（万元）</a:t>
                      </a:r>
                      <a:endParaRPr lang="zh-CN" altLang="en-US" sz="1600" b="0" i="0" u="none" strike="noStrike" dirty="0">
                        <a:solidFill>
                          <a:srgbClr val="FFFFFF"/>
                        </a:solidFill>
                        <a:effectLst/>
                        <a:latin typeface="Arial"/>
                      </a:endParaRPr>
                    </a:p>
                  </a:txBody>
                  <a:tcPr marL="5443" marR="5443" marT="5443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zh-CN" altLang="en-US" sz="1600" u="none" strike="noStrike" dirty="0">
                          <a:effectLst/>
                        </a:rPr>
                        <a:t>资产总额</a:t>
                      </a:r>
                    </a:p>
                    <a:p>
                      <a:pPr algn="ctr" rtl="0" fontAlgn="ctr"/>
                      <a:r>
                        <a:rPr lang="zh-CN" altLang="en-US" sz="1600" u="none" strike="noStrike" dirty="0">
                          <a:effectLst/>
                        </a:rPr>
                        <a:t>（万元）</a:t>
                      </a:r>
                      <a:endParaRPr lang="zh-CN" altLang="en-US" sz="1600" b="0" i="0" u="none" strike="noStrike" dirty="0">
                        <a:solidFill>
                          <a:srgbClr val="FFFFFF"/>
                        </a:solidFill>
                        <a:effectLst/>
                        <a:latin typeface="Arial"/>
                      </a:endParaRPr>
                    </a:p>
                  </a:txBody>
                  <a:tcPr marL="5443" marR="5443" marT="5443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zh-CN" altLang="en-US" sz="1600" u="none" strike="noStrike" dirty="0">
                          <a:effectLst/>
                        </a:rPr>
                        <a:t>年交易额</a:t>
                      </a:r>
                    </a:p>
                    <a:p>
                      <a:pPr algn="ctr" rtl="0" fontAlgn="ctr"/>
                      <a:r>
                        <a:rPr lang="zh-CN" altLang="en-US" sz="1600" u="none" strike="noStrike" dirty="0">
                          <a:effectLst/>
                        </a:rPr>
                        <a:t>（万元）</a:t>
                      </a:r>
                      <a:endParaRPr lang="zh-CN" altLang="en-US" sz="1600" b="0" i="0" u="none" strike="noStrike" dirty="0">
                        <a:solidFill>
                          <a:srgbClr val="FFFFFF"/>
                        </a:solidFill>
                        <a:effectLst/>
                        <a:latin typeface="Arial"/>
                      </a:endParaRPr>
                    </a:p>
                  </a:txBody>
                  <a:tcPr marL="5443" marR="5443" marT="5443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zh-CN" altLang="en-US" sz="1600" u="none" strike="noStrike">
                          <a:effectLst/>
                        </a:rPr>
                        <a:t>主营产品</a:t>
                      </a:r>
                      <a:endParaRPr lang="zh-CN" altLang="en-US" sz="1600" b="0" i="0" u="none" strike="noStrike">
                        <a:solidFill>
                          <a:srgbClr val="FFFFFF"/>
                        </a:solidFill>
                        <a:effectLst/>
                        <a:latin typeface="Arial"/>
                      </a:endParaRPr>
                    </a:p>
                  </a:txBody>
                  <a:tcPr marL="5443" marR="5443" marT="5443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zh-CN" altLang="en-US" sz="1600" u="none" strike="noStrike">
                          <a:effectLst/>
                        </a:rPr>
                        <a:t>市场覆盖区域</a:t>
                      </a:r>
                      <a:endParaRPr lang="zh-CN" altLang="en-US" sz="1600" b="0" i="0" u="none" strike="noStrike">
                        <a:solidFill>
                          <a:srgbClr val="FFFFFF"/>
                        </a:solidFill>
                        <a:effectLst/>
                        <a:latin typeface="Arial"/>
                      </a:endParaRPr>
                    </a:p>
                  </a:txBody>
                  <a:tcPr marL="5443" marR="5443" marT="5443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zh-CN" altLang="en-US" sz="1600" u="none" strike="noStrike" dirty="0">
                          <a:effectLst/>
                        </a:rPr>
                        <a:t>乡镇、村级</a:t>
                      </a:r>
                    </a:p>
                    <a:p>
                      <a:pPr algn="ctr" rtl="0" fontAlgn="ctr"/>
                      <a:r>
                        <a:rPr lang="zh-CN" altLang="en-US" sz="1600" u="none" strike="noStrike" dirty="0">
                          <a:effectLst/>
                        </a:rPr>
                        <a:t>站点建设情况</a:t>
                      </a:r>
                      <a:endParaRPr lang="zh-CN" altLang="en-US" sz="1600" b="0" i="0" u="none" strike="noStrike" dirty="0">
                        <a:solidFill>
                          <a:srgbClr val="FFFFFF"/>
                        </a:solidFill>
                        <a:effectLst/>
                        <a:latin typeface="Arial"/>
                      </a:endParaRPr>
                    </a:p>
                  </a:txBody>
                  <a:tcPr marL="5443" marR="5443" marT="5443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zh-CN" altLang="en-US" sz="1600" u="none" strike="noStrike">
                          <a:effectLst/>
                        </a:rPr>
                        <a:t>所在市州</a:t>
                      </a:r>
                      <a:endParaRPr lang="zh-CN" altLang="en-US" sz="1600" b="0" i="0" u="none" strike="noStrike">
                        <a:solidFill>
                          <a:srgbClr val="FFFFFF"/>
                        </a:solidFill>
                        <a:effectLst/>
                        <a:latin typeface="Arial"/>
                      </a:endParaRPr>
                    </a:p>
                  </a:txBody>
                  <a:tcPr marL="5443" marR="5443" marT="5443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zh-CN" altLang="en-US" sz="1600" u="none" strike="noStrike">
                          <a:effectLst/>
                        </a:rPr>
                        <a:t>所在县市区</a:t>
                      </a:r>
                      <a:endParaRPr lang="zh-CN" altLang="en-US" sz="1600" b="0" i="0" u="none" strike="noStrike">
                        <a:solidFill>
                          <a:srgbClr val="FFFFFF"/>
                        </a:solidFill>
                        <a:effectLst/>
                        <a:latin typeface="Arial"/>
                      </a:endParaRPr>
                    </a:p>
                  </a:txBody>
                  <a:tcPr marL="5443" marR="5443" marT="5443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zh-CN" altLang="en-US" sz="1600" u="none" strike="noStrike">
                          <a:effectLst/>
                        </a:rPr>
                        <a:t>所在乡镇</a:t>
                      </a:r>
                      <a:endParaRPr lang="zh-CN" altLang="en-US" sz="1600" b="0" i="0" u="none" strike="noStrike">
                        <a:solidFill>
                          <a:srgbClr val="FFFFFF"/>
                        </a:solidFill>
                        <a:effectLst/>
                        <a:latin typeface="Arial"/>
                      </a:endParaRPr>
                    </a:p>
                  </a:txBody>
                  <a:tcPr marL="5443" marR="5443" marT="5443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zh-CN" altLang="en-US" sz="1600" u="none" strike="noStrike">
                          <a:effectLst/>
                        </a:rPr>
                        <a:t>实体店或产品展示中心建设情况</a:t>
                      </a:r>
                      <a:endParaRPr lang="zh-CN" altLang="en-US" sz="1600" b="0" i="0" u="none" strike="noStrike">
                        <a:solidFill>
                          <a:srgbClr val="FFFFFF"/>
                        </a:solidFill>
                        <a:effectLst/>
                        <a:latin typeface="Arial"/>
                      </a:endParaRPr>
                    </a:p>
                  </a:txBody>
                  <a:tcPr marL="5443" marR="5443" marT="5443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zh-CN" altLang="en-US" sz="1600" u="none" strike="noStrike">
                          <a:effectLst/>
                        </a:rPr>
                        <a:t>物流配送能力（包括冷链）</a:t>
                      </a:r>
                      <a:endParaRPr lang="zh-CN" altLang="en-US" sz="1600" b="0" i="0" u="none" strike="noStrike">
                        <a:solidFill>
                          <a:srgbClr val="FFFFFF"/>
                        </a:solidFill>
                        <a:effectLst/>
                        <a:latin typeface="Arial"/>
                      </a:endParaRPr>
                    </a:p>
                  </a:txBody>
                  <a:tcPr marL="5443" marR="5443" marT="5443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zh-CN" altLang="en-US" sz="1600" u="none" strike="noStrike">
                          <a:effectLst/>
                        </a:rPr>
                        <a:t>联系人</a:t>
                      </a:r>
                      <a:endParaRPr lang="zh-CN" altLang="en-US" sz="1600" b="0" i="0" u="none" strike="noStrike">
                        <a:solidFill>
                          <a:srgbClr val="FFFFFF"/>
                        </a:solidFill>
                        <a:effectLst/>
                        <a:latin typeface="Arial"/>
                      </a:endParaRPr>
                    </a:p>
                  </a:txBody>
                  <a:tcPr marL="5443" marR="5443" marT="5443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zh-CN" altLang="en-US" sz="1600" u="none" strike="noStrike">
                          <a:effectLst/>
                        </a:rPr>
                        <a:t>详细通讯地址</a:t>
                      </a:r>
                      <a:endParaRPr lang="zh-CN" altLang="en-US" sz="1600" b="0" i="0" u="none" strike="noStrike">
                        <a:solidFill>
                          <a:srgbClr val="FFFFFF"/>
                        </a:solidFill>
                        <a:effectLst/>
                        <a:latin typeface="Arial"/>
                      </a:endParaRPr>
                    </a:p>
                  </a:txBody>
                  <a:tcPr marL="5443" marR="5443" marT="5443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zh-CN" altLang="en-US" sz="1600" u="none" strike="noStrike">
                          <a:effectLst/>
                        </a:rPr>
                        <a:t>推荐单位</a:t>
                      </a:r>
                      <a:endParaRPr lang="zh-CN" altLang="en-US" sz="1600" b="0" i="0" u="none" strike="noStrike">
                        <a:solidFill>
                          <a:srgbClr val="FFFFFF"/>
                        </a:solidFill>
                        <a:effectLst/>
                        <a:latin typeface="Arial"/>
                      </a:endParaRPr>
                    </a:p>
                  </a:txBody>
                  <a:tcPr marL="5443" marR="5443" marT="5443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97971">
                <a:tc>
                  <a:txBody>
                    <a:bodyPr/>
                    <a:lstStyle/>
                    <a:p>
                      <a:pPr algn="l" rtl="0" fontAlgn="ctr"/>
                      <a:r>
                        <a:rPr lang="zh-CN" altLang="en-US" sz="1200" u="none" strike="noStrike">
                          <a:effectLst/>
                        </a:rPr>
                        <a:t>农产品销售</a:t>
                      </a:r>
                      <a:endParaRPr lang="zh-CN" altLang="en-US" sz="1200" b="0" i="0" u="none" strike="noStrike">
                        <a:solidFill>
                          <a:srgbClr val="FFFFFF"/>
                        </a:solidFill>
                        <a:effectLst/>
                        <a:latin typeface="Arial"/>
                      </a:endParaRPr>
                    </a:p>
                  </a:txBody>
                  <a:tcPr marL="5443" marR="5443" marT="5443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zh-CN" altLang="en-US" sz="1200" u="none" strike="noStrike">
                          <a:effectLst/>
                        </a:rPr>
                        <a:t>电子商务</a:t>
                      </a:r>
                      <a:endParaRPr lang="zh-CN" altLang="en-US" sz="1200" b="0" i="0" u="none" strike="noStrike">
                        <a:solidFill>
                          <a:srgbClr val="FFFFFF"/>
                        </a:solidFill>
                        <a:effectLst/>
                        <a:latin typeface="Arial"/>
                      </a:endParaRPr>
                    </a:p>
                  </a:txBody>
                  <a:tcPr marL="5443" marR="5443" marT="5443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endParaRPr lang="zh-CN" altLang="en-US" sz="1200" b="0" i="0" u="none" strike="noStrike">
                        <a:solidFill>
                          <a:srgbClr val="FFFFFF"/>
                        </a:solidFill>
                        <a:effectLst/>
                        <a:latin typeface="Arial"/>
                      </a:endParaRPr>
                    </a:p>
                  </a:txBody>
                  <a:tcPr marL="5443" marR="5443" marT="5443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endParaRPr lang="zh-CN" altLang="en-US" sz="1200" b="0" i="0" u="none" strike="noStrike">
                        <a:solidFill>
                          <a:srgbClr val="FFFFFF"/>
                        </a:solidFill>
                        <a:effectLst/>
                        <a:latin typeface="Arial"/>
                      </a:endParaRPr>
                    </a:p>
                  </a:txBody>
                  <a:tcPr marL="5443" marR="5443" marT="5443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endParaRPr lang="zh-CN" altLang="en-US" sz="1200" b="0" i="0" u="none" strike="noStrike">
                        <a:solidFill>
                          <a:srgbClr val="FFFFFF"/>
                        </a:solidFill>
                        <a:effectLst/>
                        <a:latin typeface="Arial"/>
                      </a:endParaRPr>
                    </a:p>
                  </a:txBody>
                  <a:tcPr marL="5443" marR="5443" marT="5443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endParaRPr lang="zh-CN" altLang="en-US" sz="1200" b="0" i="0" u="none" strike="noStrike">
                        <a:solidFill>
                          <a:srgbClr val="FFFFFF"/>
                        </a:solidFill>
                        <a:effectLst/>
                        <a:latin typeface="Arial"/>
                      </a:endParaRPr>
                    </a:p>
                  </a:txBody>
                  <a:tcPr marL="5443" marR="5443" marT="5443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endParaRPr lang="zh-CN" altLang="en-US" sz="1200" b="0" i="0" u="none" strike="noStrike">
                        <a:solidFill>
                          <a:srgbClr val="FFFFFF"/>
                        </a:solidFill>
                        <a:effectLst/>
                        <a:latin typeface="Arial"/>
                      </a:endParaRPr>
                    </a:p>
                  </a:txBody>
                  <a:tcPr marL="5443" marR="5443" marT="5443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endParaRPr lang="zh-CN" altLang="en-US" sz="1200" b="0" i="0" u="none" strike="noStrike">
                        <a:solidFill>
                          <a:srgbClr val="FFFFFF"/>
                        </a:solidFill>
                        <a:effectLst/>
                        <a:latin typeface="Arial"/>
                      </a:endParaRPr>
                    </a:p>
                  </a:txBody>
                  <a:tcPr marL="5443" marR="5443" marT="5443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endParaRPr lang="zh-CN" altLang="en-US" sz="1200" b="0" i="0" u="none" strike="noStrike">
                        <a:solidFill>
                          <a:srgbClr val="FFFFFF"/>
                        </a:solidFill>
                        <a:effectLst/>
                        <a:latin typeface="Arial"/>
                      </a:endParaRPr>
                    </a:p>
                  </a:txBody>
                  <a:tcPr marL="5443" marR="5443" marT="5443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endParaRPr lang="zh-CN" altLang="en-US" sz="1200" b="0" i="0" u="none" strike="noStrike">
                        <a:solidFill>
                          <a:srgbClr val="FFFFFF"/>
                        </a:solidFill>
                        <a:effectLst/>
                        <a:latin typeface="Arial"/>
                      </a:endParaRPr>
                    </a:p>
                  </a:txBody>
                  <a:tcPr marL="5443" marR="5443" marT="5443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endParaRPr lang="zh-CN" altLang="en-US" sz="1200" b="0" i="0" u="none" strike="noStrike">
                        <a:solidFill>
                          <a:srgbClr val="FFFFFF"/>
                        </a:solidFill>
                        <a:effectLst/>
                        <a:latin typeface="Arial"/>
                      </a:endParaRPr>
                    </a:p>
                  </a:txBody>
                  <a:tcPr marL="5443" marR="5443" marT="5443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endParaRPr lang="zh-CN" altLang="en-US" sz="1200" b="0" i="0" u="none" strike="noStrike">
                        <a:solidFill>
                          <a:srgbClr val="FFFFFF"/>
                        </a:solidFill>
                        <a:effectLst/>
                        <a:latin typeface="Arial"/>
                      </a:endParaRPr>
                    </a:p>
                  </a:txBody>
                  <a:tcPr marL="5443" marR="5443" marT="5443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endParaRPr lang="zh-CN" altLang="en-US" sz="1200" b="0" i="0" u="none" strike="noStrike">
                        <a:solidFill>
                          <a:srgbClr val="FFFFFF"/>
                        </a:solidFill>
                        <a:effectLst/>
                        <a:latin typeface="Arial"/>
                      </a:endParaRPr>
                    </a:p>
                  </a:txBody>
                  <a:tcPr marL="5443" marR="5443" marT="5443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endParaRPr lang="zh-CN" altLang="en-US" sz="1200" b="0" i="0" u="none" strike="noStrike">
                        <a:solidFill>
                          <a:srgbClr val="FFFFFF"/>
                        </a:solidFill>
                        <a:effectLst/>
                        <a:latin typeface="Arial"/>
                      </a:endParaRPr>
                    </a:p>
                  </a:txBody>
                  <a:tcPr marL="5443" marR="5443" marT="5443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endParaRPr lang="zh-CN" altLang="en-US" sz="1200" b="0" i="0" u="none" strike="noStrike">
                        <a:solidFill>
                          <a:srgbClr val="FFFFFF"/>
                        </a:solidFill>
                        <a:effectLst/>
                        <a:latin typeface="Arial"/>
                      </a:endParaRPr>
                    </a:p>
                  </a:txBody>
                  <a:tcPr marL="5443" marR="5443" marT="5443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endParaRPr lang="zh-CN" altLang="en-US" sz="1200" b="0" i="0" u="none" strike="noStrike">
                        <a:solidFill>
                          <a:srgbClr val="FFFFFF"/>
                        </a:solidFill>
                        <a:effectLst/>
                        <a:latin typeface="Arial"/>
                      </a:endParaRPr>
                    </a:p>
                  </a:txBody>
                  <a:tcPr marL="5443" marR="5443" marT="5443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endParaRPr lang="zh-CN" altLang="en-US" sz="1200" b="0" i="0" u="none" strike="noStrike">
                        <a:solidFill>
                          <a:srgbClr val="FFFFFF"/>
                        </a:solidFill>
                        <a:effectLst/>
                        <a:latin typeface="Arial"/>
                      </a:endParaRPr>
                    </a:p>
                  </a:txBody>
                  <a:tcPr marL="5443" marR="5443" marT="5443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endParaRPr lang="zh-CN" altLang="en-US" sz="1200" b="0" i="0" u="none" strike="noStrike">
                        <a:solidFill>
                          <a:srgbClr val="FFFFFF"/>
                        </a:solidFill>
                        <a:effectLst/>
                        <a:latin typeface="Arial"/>
                      </a:endParaRPr>
                    </a:p>
                  </a:txBody>
                  <a:tcPr marL="5443" marR="5443" marT="5443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endParaRPr lang="zh-CN" altLang="en-US" sz="1200" b="0" i="0" u="none" strike="noStrike">
                        <a:solidFill>
                          <a:srgbClr val="FFFFFF"/>
                        </a:solidFill>
                        <a:effectLst/>
                        <a:latin typeface="Arial"/>
                      </a:endParaRPr>
                    </a:p>
                  </a:txBody>
                  <a:tcPr marL="5443" marR="5443" marT="5443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endParaRPr lang="zh-CN" altLang="en-US" sz="1200" b="0" i="0" u="none" strike="noStrike">
                        <a:solidFill>
                          <a:srgbClr val="FFFFFF"/>
                        </a:solidFill>
                        <a:effectLst/>
                        <a:latin typeface="Arial"/>
                      </a:endParaRPr>
                    </a:p>
                  </a:txBody>
                  <a:tcPr marL="5443" marR="5443" marT="5443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zh-CN" altLang="en-US" sz="1200" u="none" strike="noStrike" dirty="0">
                          <a:effectLst/>
                        </a:rPr>
                        <a:t>　</a:t>
                      </a:r>
                      <a:endParaRPr lang="zh-CN" altLang="en-US" sz="1200" b="0" i="0" u="none" strike="noStrike" dirty="0">
                        <a:solidFill>
                          <a:srgbClr val="FFFFFF"/>
                        </a:solidFill>
                        <a:effectLst/>
                        <a:latin typeface="Arial"/>
                      </a:endParaRPr>
                    </a:p>
                  </a:txBody>
                  <a:tcPr marL="5443" marR="5443" marT="5443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85057">
                <a:tc>
                  <a:txBody>
                    <a:bodyPr/>
                    <a:lstStyle/>
                    <a:p>
                      <a:pPr algn="l" rtl="0" fontAlgn="ctr"/>
                      <a:r>
                        <a:rPr lang="zh-CN" altLang="en-US" sz="1200" u="none" strike="noStrike">
                          <a:effectLst/>
                        </a:rPr>
                        <a:t>生产资料供应</a:t>
                      </a:r>
                      <a:endParaRPr lang="zh-CN" altLang="en-US" sz="1200" b="0" i="0" u="none" strike="noStrike">
                        <a:solidFill>
                          <a:srgbClr val="FFFFFF"/>
                        </a:solidFill>
                        <a:effectLst/>
                        <a:latin typeface="Arial"/>
                      </a:endParaRPr>
                    </a:p>
                  </a:txBody>
                  <a:tcPr marL="5443" marR="5443" marT="5443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zh-CN" altLang="en-US" sz="1200" u="none" strike="noStrike">
                          <a:effectLst/>
                        </a:rPr>
                        <a:t>实体店</a:t>
                      </a:r>
                      <a:endParaRPr lang="zh-CN" altLang="en-US" sz="1200" b="0" i="0" u="none" strike="noStrike">
                        <a:solidFill>
                          <a:srgbClr val="FFFFFF"/>
                        </a:solidFill>
                        <a:effectLst/>
                        <a:latin typeface="Arial"/>
                      </a:endParaRPr>
                    </a:p>
                  </a:txBody>
                  <a:tcPr marL="5443" marR="5443" marT="5443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endParaRPr lang="zh-CN" altLang="en-US" sz="1200" b="0" i="0" u="none" strike="noStrike">
                        <a:solidFill>
                          <a:srgbClr val="FFFFFF"/>
                        </a:solidFill>
                        <a:effectLst/>
                        <a:latin typeface="Arial"/>
                      </a:endParaRPr>
                    </a:p>
                  </a:txBody>
                  <a:tcPr marL="5443" marR="5443" marT="5443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endParaRPr lang="zh-CN" altLang="en-US" sz="1200" b="0" i="0" u="none" strike="noStrike">
                        <a:solidFill>
                          <a:srgbClr val="FFFFFF"/>
                        </a:solidFill>
                        <a:effectLst/>
                        <a:latin typeface="Arial"/>
                      </a:endParaRPr>
                    </a:p>
                  </a:txBody>
                  <a:tcPr marL="5443" marR="5443" marT="5443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endParaRPr lang="zh-CN" altLang="en-US" sz="1200" b="0" i="0" u="none" strike="noStrike">
                        <a:solidFill>
                          <a:srgbClr val="FFFFFF"/>
                        </a:solidFill>
                        <a:effectLst/>
                        <a:latin typeface="Arial"/>
                      </a:endParaRPr>
                    </a:p>
                  </a:txBody>
                  <a:tcPr marL="5443" marR="5443" marT="5443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endParaRPr lang="zh-CN" altLang="en-US" sz="1200" b="0" i="0" u="none" strike="noStrike">
                        <a:solidFill>
                          <a:srgbClr val="FFFFFF"/>
                        </a:solidFill>
                        <a:effectLst/>
                        <a:latin typeface="Arial"/>
                      </a:endParaRPr>
                    </a:p>
                  </a:txBody>
                  <a:tcPr marL="5443" marR="5443" marT="5443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endParaRPr lang="zh-CN" altLang="en-US" sz="1200" b="0" i="0" u="none" strike="noStrike">
                        <a:solidFill>
                          <a:srgbClr val="FFFFFF"/>
                        </a:solidFill>
                        <a:effectLst/>
                        <a:latin typeface="Arial"/>
                      </a:endParaRPr>
                    </a:p>
                  </a:txBody>
                  <a:tcPr marL="5443" marR="5443" marT="5443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endParaRPr lang="zh-CN" altLang="en-US" sz="1200" b="0" i="0" u="none" strike="noStrike">
                        <a:solidFill>
                          <a:srgbClr val="FFFFFF"/>
                        </a:solidFill>
                        <a:effectLst/>
                        <a:latin typeface="Arial"/>
                      </a:endParaRPr>
                    </a:p>
                  </a:txBody>
                  <a:tcPr marL="5443" marR="5443" marT="5443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endParaRPr lang="zh-CN" altLang="en-US" sz="1200" b="0" i="0" u="none" strike="noStrike">
                        <a:solidFill>
                          <a:srgbClr val="FFFFFF"/>
                        </a:solidFill>
                        <a:effectLst/>
                        <a:latin typeface="Arial"/>
                      </a:endParaRPr>
                    </a:p>
                  </a:txBody>
                  <a:tcPr marL="5443" marR="5443" marT="5443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endParaRPr lang="zh-CN" altLang="en-US" sz="1200" b="0" i="0" u="none" strike="noStrike">
                        <a:solidFill>
                          <a:srgbClr val="FFFFFF"/>
                        </a:solidFill>
                        <a:effectLst/>
                        <a:latin typeface="Arial"/>
                      </a:endParaRPr>
                    </a:p>
                  </a:txBody>
                  <a:tcPr marL="5443" marR="5443" marT="5443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endParaRPr lang="zh-CN" altLang="en-US" sz="1200" b="0" i="0" u="none" strike="noStrike">
                        <a:solidFill>
                          <a:srgbClr val="FFFFFF"/>
                        </a:solidFill>
                        <a:effectLst/>
                        <a:latin typeface="Arial"/>
                      </a:endParaRPr>
                    </a:p>
                  </a:txBody>
                  <a:tcPr marL="5443" marR="5443" marT="5443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endParaRPr lang="zh-CN" altLang="en-US" sz="1200" b="0" i="0" u="none" strike="noStrike">
                        <a:solidFill>
                          <a:srgbClr val="FFFFFF"/>
                        </a:solidFill>
                        <a:effectLst/>
                        <a:latin typeface="Arial"/>
                      </a:endParaRPr>
                    </a:p>
                  </a:txBody>
                  <a:tcPr marL="5443" marR="5443" marT="5443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endParaRPr lang="zh-CN" altLang="en-US" sz="1200" b="0" i="0" u="none" strike="noStrike">
                        <a:solidFill>
                          <a:srgbClr val="FFFFFF"/>
                        </a:solidFill>
                        <a:effectLst/>
                        <a:latin typeface="Arial"/>
                      </a:endParaRPr>
                    </a:p>
                  </a:txBody>
                  <a:tcPr marL="5443" marR="5443" marT="5443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endParaRPr lang="zh-CN" altLang="en-US" sz="1200" b="0" i="0" u="none" strike="noStrike">
                        <a:solidFill>
                          <a:srgbClr val="FFFFFF"/>
                        </a:solidFill>
                        <a:effectLst/>
                        <a:latin typeface="Arial"/>
                      </a:endParaRPr>
                    </a:p>
                  </a:txBody>
                  <a:tcPr marL="5443" marR="5443" marT="5443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endParaRPr lang="zh-CN" altLang="en-US" sz="1200" b="0" i="0" u="none" strike="noStrike">
                        <a:solidFill>
                          <a:srgbClr val="FFFFFF"/>
                        </a:solidFill>
                        <a:effectLst/>
                        <a:latin typeface="Arial"/>
                      </a:endParaRPr>
                    </a:p>
                  </a:txBody>
                  <a:tcPr marL="5443" marR="5443" marT="5443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endParaRPr lang="zh-CN" altLang="en-US" sz="1200" b="0" i="0" u="none" strike="noStrike">
                        <a:solidFill>
                          <a:srgbClr val="FFFFFF"/>
                        </a:solidFill>
                        <a:effectLst/>
                        <a:latin typeface="Arial"/>
                      </a:endParaRPr>
                    </a:p>
                  </a:txBody>
                  <a:tcPr marL="5443" marR="5443" marT="5443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endParaRPr lang="zh-CN" altLang="en-US" sz="1200" b="0" i="0" u="none" strike="noStrike">
                        <a:solidFill>
                          <a:srgbClr val="FFFFFF"/>
                        </a:solidFill>
                        <a:effectLst/>
                        <a:latin typeface="Arial"/>
                      </a:endParaRPr>
                    </a:p>
                  </a:txBody>
                  <a:tcPr marL="5443" marR="5443" marT="5443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endParaRPr lang="zh-CN" altLang="en-US" sz="1200" b="0" i="0" u="none" strike="noStrike">
                        <a:solidFill>
                          <a:srgbClr val="FFFFFF"/>
                        </a:solidFill>
                        <a:effectLst/>
                        <a:latin typeface="Arial"/>
                      </a:endParaRPr>
                    </a:p>
                  </a:txBody>
                  <a:tcPr marL="5443" marR="5443" marT="5443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endParaRPr lang="zh-CN" altLang="en-US" sz="1200" b="0" i="0" u="none" strike="noStrike">
                        <a:solidFill>
                          <a:srgbClr val="FFFFFF"/>
                        </a:solidFill>
                        <a:effectLst/>
                        <a:latin typeface="Arial"/>
                      </a:endParaRPr>
                    </a:p>
                  </a:txBody>
                  <a:tcPr marL="5443" marR="5443" marT="5443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endParaRPr lang="zh-CN" altLang="en-US" sz="1200" b="0" i="0" u="none" strike="noStrike">
                        <a:solidFill>
                          <a:srgbClr val="FFFFFF"/>
                        </a:solidFill>
                        <a:effectLst/>
                        <a:latin typeface="Arial"/>
                      </a:endParaRPr>
                    </a:p>
                  </a:txBody>
                  <a:tcPr marL="5443" marR="5443" marT="5443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zh-CN" altLang="en-US" sz="1200" u="none" strike="noStrike" dirty="0">
                          <a:effectLst/>
                        </a:rPr>
                        <a:t>　</a:t>
                      </a:r>
                      <a:endParaRPr lang="zh-CN" altLang="en-US" sz="1200" b="0" i="0" u="none" strike="noStrike" dirty="0">
                        <a:solidFill>
                          <a:srgbClr val="FFFFFF"/>
                        </a:solidFill>
                        <a:effectLst/>
                        <a:latin typeface="Arial"/>
                      </a:endParaRPr>
                    </a:p>
                  </a:txBody>
                  <a:tcPr marL="5443" marR="5443" marT="5443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85057">
                <a:tc>
                  <a:txBody>
                    <a:bodyPr/>
                    <a:lstStyle/>
                    <a:p>
                      <a:pPr algn="l" rtl="0" fontAlgn="ctr"/>
                      <a:r>
                        <a:rPr lang="zh-CN" altLang="en-US" sz="1200" u="none" strike="noStrike">
                          <a:effectLst/>
                        </a:rPr>
                        <a:t>生活用品供应</a:t>
                      </a:r>
                      <a:endParaRPr lang="zh-CN" altLang="en-US" sz="1200" b="0" i="0" u="none" strike="noStrike">
                        <a:solidFill>
                          <a:srgbClr val="FFFFFF"/>
                        </a:solidFill>
                        <a:effectLst/>
                        <a:latin typeface="Arial"/>
                      </a:endParaRPr>
                    </a:p>
                  </a:txBody>
                  <a:tcPr marL="5443" marR="5443" marT="5443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zh-CN" altLang="en-US" sz="1200" u="none" strike="noStrike">
                          <a:effectLst/>
                        </a:rPr>
                        <a:t>　</a:t>
                      </a:r>
                      <a:endParaRPr lang="zh-CN" altLang="en-US" sz="1200" b="0" i="0" u="none" strike="noStrike">
                        <a:solidFill>
                          <a:srgbClr val="FFFFFF"/>
                        </a:solidFill>
                        <a:effectLst/>
                        <a:latin typeface="Arial"/>
                      </a:endParaRPr>
                    </a:p>
                  </a:txBody>
                  <a:tcPr marL="5443" marR="5443" marT="5443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zh-CN" altLang="en-US" sz="1200" u="none" strike="noStrike" dirty="0">
                          <a:effectLst/>
                        </a:rPr>
                        <a:t>　</a:t>
                      </a:r>
                      <a:endParaRPr lang="zh-CN" altLang="en-US" sz="1200" b="0" i="0" u="none" strike="noStrike" dirty="0">
                        <a:solidFill>
                          <a:srgbClr val="FFFFFF"/>
                        </a:solidFill>
                        <a:effectLst/>
                        <a:latin typeface="Arial"/>
                      </a:endParaRPr>
                    </a:p>
                  </a:txBody>
                  <a:tcPr marL="5443" marR="5443" marT="5443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zh-CN" altLang="en-US" sz="1200" u="none" strike="noStrike">
                          <a:effectLst/>
                        </a:rPr>
                        <a:t>　</a:t>
                      </a:r>
                      <a:endParaRPr lang="zh-CN" altLang="en-US" sz="1200" b="0" i="0" u="none" strike="noStrike">
                        <a:solidFill>
                          <a:srgbClr val="FFFFFF"/>
                        </a:solidFill>
                        <a:effectLst/>
                        <a:latin typeface="Arial"/>
                      </a:endParaRPr>
                    </a:p>
                  </a:txBody>
                  <a:tcPr marL="5443" marR="5443" marT="5443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zh-CN" altLang="en-US" sz="1200" u="none" strike="noStrike">
                          <a:effectLst/>
                        </a:rPr>
                        <a:t>　</a:t>
                      </a:r>
                      <a:endParaRPr lang="zh-CN" altLang="en-US" sz="1200" b="0" i="0" u="none" strike="noStrike">
                        <a:solidFill>
                          <a:srgbClr val="FFFFFF"/>
                        </a:solidFill>
                        <a:effectLst/>
                        <a:latin typeface="Arial"/>
                      </a:endParaRPr>
                    </a:p>
                  </a:txBody>
                  <a:tcPr marL="5443" marR="5443" marT="5443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zh-CN" altLang="en-US" sz="1200" u="none" strike="noStrike">
                          <a:effectLst/>
                        </a:rPr>
                        <a:t>　</a:t>
                      </a:r>
                      <a:endParaRPr lang="zh-CN" altLang="en-US" sz="1200" b="0" i="0" u="none" strike="noStrike">
                        <a:solidFill>
                          <a:srgbClr val="FFFFFF"/>
                        </a:solidFill>
                        <a:effectLst/>
                        <a:latin typeface="Arial"/>
                      </a:endParaRPr>
                    </a:p>
                  </a:txBody>
                  <a:tcPr marL="5443" marR="5443" marT="5443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zh-CN" altLang="en-US" sz="1200" u="none" strike="noStrike">
                          <a:effectLst/>
                        </a:rPr>
                        <a:t>　</a:t>
                      </a:r>
                      <a:endParaRPr lang="zh-CN" altLang="en-US" sz="1200" b="0" i="0" u="none" strike="noStrike">
                        <a:solidFill>
                          <a:srgbClr val="FFFFFF"/>
                        </a:solidFill>
                        <a:effectLst/>
                        <a:latin typeface="Arial"/>
                      </a:endParaRPr>
                    </a:p>
                  </a:txBody>
                  <a:tcPr marL="5443" marR="5443" marT="5443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zh-CN" altLang="en-US" sz="1200" u="none" strike="noStrike">
                          <a:effectLst/>
                        </a:rPr>
                        <a:t>　</a:t>
                      </a:r>
                      <a:endParaRPr lang="zh-CN" altLang="en-US" sz="1200" b="0" i="0" u="none" strike="noStrike">
                        <a:solidFill>
                          <a:srgbClr val="FFFFFF"/>
                        </a:solidFill>
                        <a:effectLst/>
                        <a:latin typeface="Arial"/>
                      </a:endParaRPr>
                    </a:p>
                  </a:txBody>
                  <a:tcPr marL="5443" marR="5443" marT="5443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zh-CN" altLang="en-US" sz="1200" u="none" strike="noStrike">
                          <a:effectLst/>
                        </a:rPr>
                        <a:t>　</a:t>
                      </a:r>
                      <a:endParaRPr lang="zh-CN" altLang="en-US" sz="1200" b="0" i="0" u="none" strike="noStrike">
                        <a:solidFill>
                          <a:srgbClr val="FFFFFF"/>
                        </a:solidFill>
                        <a:effectLst/>
                        <a:latin typeface="Arial"/>
                      </a:endParaRPr>
                    </a:p>
                  </a:txBody>
                  <a:tcPr marL="5443" marR="5443" marT="5443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zh-CN" altLang="en-US" sz="1200" u="none" strike="noStrike">
                          <a:effectLst/>
                        </a:rPr>
                        <a:t>　</a:t>
                      </a:r>
                      <a:endParaRPr lang="zh-CN" altLang="en-US" sz="1200" b="0" i="0" u="none" strike="noStrike">
                        <a:solidFill>
                          <a:srgbClr val="FFFFFF"/>
                        </a:solidFill>
                        <a:effectLst/>
                        <a:latin typeface="Arial"/>
                      </a:endParaRPr>
                    </a:p>
                  </a:txBody>
                  <a:tcPr marL="5443" marR="5443" marT="5443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zh-CN" altLang="en-US" sz="1200" u="none" strike="noStrike">
                          <a:effectLst/>
                        </a:rPr>
                        <a:t>　</a:t>
                      </a:r>
                      <a:endParaRPr lang="zh-CN" altLang="en-US" sz="1200" b="0" i="0" u="none" strike="noStrike">
                        <a:solidFill>
                          <a:srgbClr val="FFFFFF"/>
                        </a:solidFill>
                        <a:effectLst/>
                        <a:latin typeface="Arial"/>
                      </a:endParaRPr>
                    </a:p>
                  </a:txBody>
                  <a:tcPr marL="5443" marR="5443" marT="5443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zh-CN" altLang="en-US" sz="1200" u="none" strike="noStrike">
                          <a:effectLst/>
                        </a:rPr>
                        <a:t>　</a:t>
                      </a:r>
                      <a:endParaRPr lang="zh-CN" altLang="en-US" sz="1200" b="0" i="0" u="none" strike="noStrike">
                        <a:solidFill>
                          <a:srgbClr val="FFFFFF"/>
                        </a:solidFill>
                        <a:effectLst/>
                        <a:latin typeface="Arial"/>
                      </a:endParaRPr>
                    </a:p>
                  </a:txBody>
                  <a:tcPr marL="5443" marR="5443" marT="5443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zh-CN" altLang="en-US" sz="1200" u="none" strike="noStrike">
                          <a:effectLst/>
                        </a:rPr>
                        <a:t>　</a:t>
                      </a:r>
                      <a:endParaRPr lang="zh-CN" altLang="en-US" sz="1200" b="0" i="0" u="none" strike="noStrike">
                        <a:solidFill>
                          <a:srgbClr val="FFFFFF"/>
                        </a:solidFill>
                        <a:effectLst/>
                        <a:latin typeface="Arial"/>
                      </a:endParaRPr>
                    </a:p>
                  </a:txBody>
                  <a:tcPr marL="5443" marR="5443" marT="5443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zh-CN" altLang="en-US" sz="1200" u="none" strike="noStrike">
                          <a:effectLst/>
                        </a:rPr>
                        <a:t>　</a:t>
                      </a:r>
                      <a:endParaRPr lang="zh-CN" altLang="en-US" sz="1200" b="0" i="0" u="none" strike="noStrike">
                        <a:solidFill>
                          <a:srgbClr val="FFFFFF"/>
                        </a:solidFill>
                        <a:effectLst/>
                        <a:latin typeface="Arial"/>
                      </a:endParaRPr>
                    </a:p>
                  </a:txBody>
                  <a:tcPr marL="5443" marR="5443" marT="5443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zh-CN" altLang="en-US" sz="1200" u="none" strike="noStrike">
                          <a:effectLst/>
                        </a:rPr>
                        <a:t>　</a:t>
                      </a:r>
                      <a:endParaRPr lang="zh-CN" altLang="en-US" sz="1200" b="0" i="0" u="none" strike="noStrike">
                        <a:solidFill>
                          <a:srgbClr val="FFFFFF"/>
                        </a:solidFill>
                        <a:effectLst/>
                        <a:latin typeface="Arial"/>
                      </a:endParaRPr>
                    </a:p>
                  </a:txBody>
                  <a:tcPr marL="5443" marR="5443" marT="5443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zh-CN" altLang="en-US" sz="1200" u="none" strike="noStrike">
                          <a:effectLst/>
                        </a:rPr>
                        <a:t>　</a:t>
                      </a:r>
                      <a:endParaRPr lang="zh-CN" altLang="en-US" sz="1200" b="0" i="0" u="none" strike="noStrike">
                        <a:solidFill>
                          <a:srgbClr val="FFFFFF"/>
                        </a:solidFill>
                        <a:effectLst/>
                        <a:latin typeface="Arial"/>
                      </a:endParaRPr>
                    </a:p>
                  </a:txBody>
                  <a:tcPr marL="5443" marR="5443" marT="5443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zh-CN" altLang="en-US" sz="1200" u="none" strike="noStrike">
                          <a:effectLst/>
                        </a:rPr>
                        <a:t>　</a:t>
                      </a:r>
                      <a:endParaRPr lang="zh-CN" altLang="en-US" sz="1200" b="0" i="0" u="none" strike="noStrike">
                        <a:solidFill>
                          <a:srgbClr val="FFFFFF"/>
                        </a:solidFill>
                        <a:effectLst/>
                        <a:latin typeface="Arial"/>
                      </a:endParaRPr>
                    </a:p>
                  </a:txBody>
                  <a:tcPr marL="5443" marR="5443" marT="5443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zh-CN" altLang="en-US" sz="1200" u="none" strike="noStrike">
                          <a:effectLst/>
                        </a:rPr>
                        <a:t>　</a:t>
                      </a:r>
                      <a:endParaRPr lang="zh-CN" altLang="en-US" sz="1200" b="0" i="0" u="none" strike="noStrike">
                        <a:solidFill>
                          <a:srgbClr val="FFFFFF"/>
                        </a:solidFill>
                        <a:effectLst/>
                        <a:latin typeface="Arial"/>
                      </a:endParaRPr>
                    </a:p>
                  </a:txBody>
                  <a:tcPr marL="5443" marR="5443" marT="5443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zh-CN" altLang="en-US" sz="1200" u="none" strike="noStrike">
                          <a:effectLst/>
                        </a:rPr>
                        <a:t>　</a:t>
                      </a:r>
                      <a:endParaRPr lang="zh-CN" altLang="en-US" sz="1200" b="0" i="0" u="none" strike="noStrike">
                        <a:solidFill>
                          <a:srgbClr val="FFFFFF"/>
                        </a:solidFill>
                        <a:effectLst/>
                        <a:latin typeface="Arial"/>
                      </a:endParaRPr>
                    </a:p>
                  </a:txBody>
                  <a:tcPr marL="5443" marR="5443" marT="5443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zh-CN" altLang="en-US" sz="1200" u="none" strike="noStrike">
                          <a:effectLst/>
                        </a:rPr>
                        <a:t>　</a:t>
                      </a:r>
                      <a:endParaRPr lang="zh-CN" altLang="en-US" sz="1200" b="0" i="0" u="none" strike="noStrike">
                        <a:solidFill>
                          <a:srgbClr val="FFFFFF"/>
                        </a:solidFill>
                        <a:effectLst/>
                        <a:latin typeface="Arial"/>
                      </a:endParaRPr>
                    </a:p>
                  </a:txBody>
                  <a:tcPr marL="5443" marR="5443" marT="5443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zh-CN" altLang="en-US" sz="1200" u="none" strike="noStrike" dirty="0">
                          <a:effectLst/>
                        </a:rPr>
                        <a:t>　</a:t>
                      </a:r>
                      <a:endParaRPr lang="zh-CN" altLang="en-US" sz="1200" b="0" i="0" u="none" strike="noStrike" dirty="0">
                        <a:solidFill>
                          <a:srgbClr val="FFFFFF"/>
                        </a:solidFill>
                        <a:effectLst/>
                        <a:latin typeface="Arial"/>
                      </a:endParaRPr>
                    </a:p>
                  </a:txBody>
                  <a:tcPr marL="5443" marR="5443" marT="5443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4538" y="0"/>
            <a:ext cx="5114925" cy="689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819709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1"/>
          <p:cNvSpPr txBox="1">
            <a:spLocks/>
          </p:cNvSpPr>
          <p:nvPr/>
        </p:nvSpPr>
        <p:spPr>
          <a:xfrm>
            <a:off x="179512" y="2348880"/>
            <a:ext cx="8676456" cy="1944216"/>
          </a:xfrm>
          <a:prstGeom prst="rect">
            <a:avLst/>
          </a:prstGeom>
        </p:spPr>
        <p:txBody>
          <a:bodyPr vert="horz" rtlCol="0" anchor="ctr">
            <a:normAutofit fontScale="975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100" b="1" kern="120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pPr algn="ctr"/>
            <a:r>
              <a:rPr lang="zh-CN" altLang="en-US" sz="6000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感谢</a:t>
            </a:r>
            <a:r>
              <a:rPr lang="zh-CN" altLang="en-US" sz="60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支持、配合，谢谢！</a:t>
            </a:r>
            <a:endParaRPr lang="zh-CN" altLang="en-US" sz="6000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526902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0" y="1052736"/>
            <a:ext cx="9144000" cy="580926"/>
          </a:xfrm>
        </p:spPr>
        <p:txBody>
          <a:bodyPr>
            <a:normAutofit fontScale="90000"/>
          </a:bodyPr>
          <a:lstStyle/>
          <a:p>
            <a:r>
              <a:rPr lang="zh-CN" altLang="en-US" dirty="0" smtClean="0"/>
              <a:t>一、工作方针</a:t>
            </a:r>
            <a:endParaRPr lang="zh-CN" altLang="en-US" dirty="0"/>
          </a:p>
        </p:txBody>
      </p:sp>
      <p:grpSp>
        <p:nvGrpSpPr>
          <p:cNvPr id="12" name="组合 11"/>
          <p:cNvGrpSpPr/>
          <p:nvPr/>
        </p:nvGrpSpPr>
        <p:grpSpPr>
          <a:xfrm>
            <a:off x="413653" y="1216787"/>
            <a:ext cx="8262803" cy="4359860"/>
            <a:chOff x="-180528" y="1709832"/>
            <a:chExt cx="5256584" cy="4111208"/>
          </a:xfrm>
        </p:grpSpPr>
        <p:graphicFrame>
          <p:nvGraphicFramePr>
            <p:cNvPr id="6" name="图示 5"/>
            <p:cNvGraphicFramePr/>
            <p:nvPr>
              <p:extLst>
                <p:ext uri="{D42A27DB-BD31-4B8C-83A1-F6EECF244321}">
                  <p14:modId xmlns:p14="http://schemas.microsoft.com/office/powerpoint/2010/main" val="2481552099"/>
                </p:ext>
              </p:extLst>
            </p:nvPr>
          </p:nvGraphicFramePr>
          <p:xfrm>
            <a:off x="-180528" y="2564904"/>
            <a:ext cx="5256584" cy="3256136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2" r:lo="rId3" r:qs="rId4" r:cs="rId5"/>
            </a:graphicData>
          </a:graphic>
        </p:graphicFrame>
        <p:sp>
          <p:nvSpPr>
            <p:cNvPr id="7" name="椭圆 6"/>
            <p:cNvSpPr/>
            <p:nvPr/>
          </p:nvSpPr>
          <p:spPr>
            <a:xfrm>
              <a:off x="1907704" y="1709832"/>
              <a:ext cx="864096" cy="864096"/>
            </a:xfrm>
            <a:prstGeom prst="ellipse">
              <a:avLst/>
            </a:prstGeom>
            <a:ln>
              <a:noFill/>
            </a:ln>
            <a:effectLst>
              <a:outerShdw blurRad="184150" dist="241300" dir="11520000" sx="110000" sy="110000" algn="ctr">
                <a:srgbClr val="000000">
                  <a:alpha val="18000"/>
                </a:srgbClr>
              </a:outerShdw>
            </a:effectLst>
            <a:scene3d>
              <a:camera prst="perspectiveFront" fov="5100000">
                <a:rot lat="0" lon="2100000" rev="0"/>
              </a:camera>
              <a:lightRig rig="flood" dir="t">
                <a:rot lat="0" lon="0" rev="13800000"/>
              </a:lightRig>
            </a:scene3d>
            <a:sp3d extrusionH="107950" prstMaterial="plastic">
              <a:bevelT w="82550" h="63500" prst="divot"/>
              <a:bevelB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3600" b="1" dirty="0" smtClean="0"/>
                <a:t>1</a:t>
              </a:r>
              <a:endParaRPr lang="zh-CN" altLang="en-US" sz="3600" b="1" dirty="0"/>
            </a:p>
          </p:txBody>
        </p:sp>
      </p:grpSp>
    </p:spTree>
    <p:extLst>
      <p:ext uri="{BB962C8B-B14F-4D97-AF65-F5344CB8AC3E}">
        <p14:creationId xmlns:p14="http://schemas.microsoft.com/office/powerpoint/2010/main" val="3309622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6" presetClass="exit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0" y="1052736"/>
            <a:ext cx="9144000" cy="580926"/>
          </a:xfrm>
        </p:spPr>
        <p:txBody>
          <a:bodyPr>
            <a:normAutofit fontScale="90000"/>
          </a:bodyPr>
          <a:lstStyle/>
          <a:p>
            <a:r>
              <a:rPr lang="zh-CN" altLang="en-US" dirty="0" smtClean="0"/>
              <a:t>一、工作方针</a:t>
            </a:r>
            <a:endParaRPr lang="zh-CN" altLang="en-US" dirty="0"/>
          </a:p>
        </p:txBody>
      </p:sp>
      <p:grpSp>
        <p:nvGrpSpPr>
          <p:cNvPr id="15" name="组合 14"/>
          <p:cNvGrpSpPr/>
          <p:nvPr/>
        </p:nvGrpSpPr>
        <p:grpSpPr>
          <a:xfrm>
            <a:off x="-180643" y="1335315"/>
            <a:ext cx="9111826" cy="5522685"/>
            <a:chOff x="61104" y="1696677"/>
            <a:chExt cx="8748464" cy="4928096"/>
          </a:xfrm>
        </p:grpSpPr>
        <p:graphicFrame>
          <p:nvGraphicFramePr>
            <p:cNvPr id="11" name="图示 10"/>
            <p:cNvGraphicFramePr/>
            <p:nvPr>
              <p:extLst>
                <p:ext uri="{D42A27DB-BD31-4B8C-83A1-F6EECF244321}">
                  <p14:modId xmlns:p14="http://schemas.microsoft.com/office/powerpoint/2010/main" val="2583454833"/>
                </p:ext>
              </p:extLst>
            </p:nvPr>
          </p:nvGraphicFramePr>
          <p:xfrm>
            <a:off x="61104" y="2560773"/>
            <a:ext cx="8748464" cy="4064000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2" r:lo="rId3" r:qs="rId4" r:cs="rId5"/>
            </a:graphicData>
          </a:graphic>
        </p:graphicFrame>
        <p:sp>
          <p:nvSpPr>
            <p:cNvPr id="13" name="椭圆 12"/>
            <p:cNvSpPr/>
            <p:nvPr/>
          </p:nvSpPr>
          <p:spPr>
            <a:xfrm>
              <a:off x="4003288" y="1696677"/>
              <a:ext cx="864096" cy="864096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  <a:effectLst>
              <a:outerShdw blurRad="184150" dist="241300" dir="11520000" sx="110000" sy="110000" algn="ctr">
                <a:srgbClr val="000000">
                  <a:alpha val="18000"/>
                </a:srgbClr>
              </a:outerShdw>
            </a:effectLst>
            <a:scene3d>
              <a:camera prst="perspectiveFront" fov="5100000">
                <a:rot lat="0" lon="2100000" rev="0"/>
              </a:camera>
              <a:lightRig rig="flood" dir="t">
                <a:rot lat="0" lon="0" rev="13800000"/>
              </a:lightRig>
            </a:scene3d>
            <a:sp3d extrusionH="107950" prstMaterial="plastic">
              <a:bevelT w="82550" h="63500" prst="divot"/>
              <a:bevelB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3600" b="1" dirty="0" smtClean="0"/>
                <a:t>2</a:t>
              </a:r>
              <a:endParaRPr lang="zh-CN" altLang="en-US" sz="3600" b="1" dirty="0"/>
            </a:p>
          </p:txBody>
        </p:sp>
        <p:sp>
          <p:nvSpPr>
            <p:cNvPr id="14" name="矩形 13"/>
            <p:cNvSpPr/>
            <p:nvPr/>
          </p:nvSpPr>
          <p:spPr>
            <a:xfrm>
              <a:off x="4932040" y="1696677"/>
              <a:ext cx="2232248" cy="864096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ffectLst>
              <a:outerShdw blurRad="184150" dist="241300" dir="11520000" sx="110000" sy="110000" algn="ctr">
                <a:srgbClr val="000000">
                  <a:alpha val="18000"/>
                </a:srgbClr>
              </a:outerShdw>
            </a:effectLst>
            <a:scene3d>
              <a:camera prst="perspectiveFront" fov="5100000">
                <a:rot lat="0" lon="2100000" rev="0"/>
              </a:camera>
              <a:lightRig rig="flood" dir="t">
                <a:rot lat="0" lon="0" rev="13800000"/>
              </a:lightRig>
            </a:scene3d>
            <a:sp3d extrusionH="107950" prstMaterial="plastic">
              <a:bevelT w="82550" h="63500" prst="divot"/>
              <a:bevelB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3600" b="1" dirty="0"/>
                <a:t>工作路径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5126719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0" y="1052736"/>
            <a:ext cx="9144000" cy="580926"/>
          </a:xfrm>
        </p:spPr>
        <p:txBody>
          <a:bodyPr>
            <a:normAutofit fontScale="90000"/>
          </a:bodyPr>
          <a:lstStyle/>
          <a:p>
            <a:r>
              <a:rPr lang="zh-CN" altLang="en-US" dirty="0" smtClean="0"/>
              <a:t>一、工作方针</a:t>
            </a:r>
            <a:endParaRPr lang="zh-CN" altLang="en-US" dirty="0"/>
          </a:p>
        </p:txBody>
      </p:sp>
      <p:grpSp>
        <p:nvGrpSpPr>
          <p:cNvPr id="21" name="组合 20"/>
          <p:cNvGrpSpPr/>
          <p:nvPr/>
        </p:nvGrpSpPr>
        <p:grpSpPr>
          <a:xfrm>
            <a:off x="219599" y="1388626"/>
            <a:ext cx="8696373" cy="5280734"/>
            <a:chOff x="413987" y="1696677"/>
            <a:chExt cx="8424936" cy="5280734"/>
          </a:xfrm>
        </p:grpSpPr>
        <p:graphicFrame>
          <p:nvGraphicFramePr>
            <p:cNvPr id="16" name="图示 15"/>
            <p:cNvGraphicFramePr/>
            <p:nvPr>
              <p:extLst>
                <p:ext uri="{D42A27DB-BD31-4B8C-83A1-F6EECF244321}">
                  <p14:modId xmlns:p14="http://schemas.microsoft.com/office/powerpoint/2010/main" val="3812624664"/>
                </p:ext>
              </p:extLst>
            </p:nvPr>
          </p:nvGraphicFramePr>
          <p:xfrm>
            <a:off x="413987" y="2008859"/>
            <a:ext cx="8424936" cy="4968552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2" r:lo="rId3" r:qs="rId4" r:cs="rId5"/>
            </a:graphicData>
          </a:graphic>
        </p:graphicFrame>
        <p:grpSp>
          <p:nvGrpSpPr>
            <p:cNvPr id="20" name="组合 19"/>
            <p:cNvGrpSpPr/>
            <p:nvPr/>
          </p:nvGrpSpPr>
          <p:grpSpPr>
            <a:xfrm>
              <a:off x="4194407" y="1696677"/>
              <a:ext cx="3124801" cy="864096"/>
              <a:chOff x="4310608" y="1853208"/>
              <a:chExt cx="3124801" cy="864096"/>
            </a:xfrm>
            <a:solidFill>
              <a:srgbClr val="0070C0"/>
            </a:solidFill>
          </p:grpSpPr>
          <p:sp>
            <p:nvSpPr>
              <p:cNvPr id="18" name="椭圆 17"/>
              <p:cNvSpPr/>
              <p:nvPr/>
            </p:nvSpPr>
            <p:spPr>
              <a:xfrm>
                <a:off x="4310608" y="1853208"/>
                <a:ext cx="864096" cy="864096"/>
              </a:xfrm>
              <a:prstGeom prst="ellipse">
                <a:avLst/>
              </a:prstGeom>
              <a:grpFill/>
              <a:ln>
                <a:noFill/>
              </a:ln>
              <a:effectLst>
                <a:outerShdw blurRad="184150" dist="241300" dir="11520000" sx="110000" sy="110000" algn="ctr">
                  <a:srgbClr val="000000">
                    <a:alpha val="18000"/>
                  </a:srgbClr>
                </a:outerShdw>
              </a:effectLst>
              <a:scene3d>
                <a:camera prst="perspectiveFront" fov="5100000">
                  <a:rot lat="0" lon="2100000" rev="0"/>
                </a:camera>
                <a:lightRig rig="flood" dir="t">
                  <a:rot lat="0" lon="0" rev="13800000"/>
                </a:lightRig>
              </a:scene3d>
              <a:sp3d extrusionH="107950" prstMaterial="plastic">
                <a:bevelT w="82550" h="63500" prst="divot"/>
                <a:bevelB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sz="3600" b="1" dirty="0" smtClean="0"/>
                  <a:t>3</a:t>
                </a:r>
                <a:endParaRPr lang="zh-CN" altLang="en-US" sz="3600" b="1" dirty="0"/>
              </a:p>
            </p:txBody>
          </p:sp>
          <p:sp>
            <p:nvSpPr>
              <p:cNvPr id="19" name="矩形 18"/>
              <p:cNvSpPr/>
              <p:nvPr/>
            </p:nvSpPr>
            <p:spPr>
              <a:xfrm>
                <a:off x="5203161" y="1853208"/>
                <a:ext cx="2232248" cy="864096"/>
              </a:xfrm>
              <a:prstGeom prst="rect">
                <a:avLst/>
              </a:prstGeom>
              <a:grpFill/>
              <a:ln>
                <a:noFill/>
              </a:ln>
              <a:effectLst>
                <a:outerShdw blurRad="184150" dist="241300" dir="11520000" sx="110000" sy="110000" algn="ctr">
                  <a:srgbClr val="000000">
                    <a:alpha val="18000"/>
                  </a:srgbClr>
                </a:outerShdw>
              </a:effectLst>
              <a:scene3d>
                <a:camera prst="perspectiveFront" fov="5100000">
                  <a:rot lat="0" lon="2100000" rev="0"/>
                </a:camera>
                <a:lightRig rig="flood" dir="t">
                  <a:rot lat="0" lon="0" rev="13800000"/>
                </a:lightRig>
              </a:scene3d>
              <a:sp3d extrusionH="107950" prstMaterial="plastic">
                <a:bevelT w="82550" h="63500" prst="divot"/>
                <a:bevelB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CN" altLang="en-US" sz="3600" b="1" dirty="0" smtClean="0"/>
                  <a:t>工作方式</a:t>
                </a:r>
                <a:endParaRPr lang="zh-CN" altLang="en-US" sz="3600" b="1" dirty="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5126719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2"/>
          <p:cNvSpPr>
            <a:spLocks noGrp="1"/>
          </p:cNvSpPr>
          <p:nvPr>
            <p:ph type="title"/>
          </p:nvPr>
        </p:nvSpPr>
        <p:spPr>
          <a:xfrm>
            <a:off x="0" y="1052736"/>
            <a:ext cx="9144000" cy="580926"/>
          </a:xfrm>
        </p:spPr>
        <p:txBody>
          <a:bodyPr>
            <a:normAutofit fontScale="90000"/>
          </a:bodyPr>
          <a:lstStyle/>
          <a:p>
            <a:r>
              <a:rPr lang="zh-CN" altLang="en-US" dirty="0" smtClean="0"/>
              <a:t>二、建设思路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971600" y="1988840"/>
            <a:ext cx="7632848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zh-CN" sz="3200" dirty="0" smtClean="0"/>
              <a:t>建立</a:t>
            </a:r>
            <a:r>
              <a:rPr lang="zh-CN" altLang="en-US" sz="3200" dirty="0" smtClean="0">
                <a:solidFill>
                  <a:srgbClr val="FF0000"/>
                </a:solidFill>
              </a:rPr>
              <a:t>“</a:t>
            </a:r>
            <a:r>
              <a:rPr lang="zh-CN" altLang="zh-CN" sz="3200" dirty="0" smtClean="0">
                <a:solidFill>
                  <a:srgbClr val="FF0000"/>
                </a:solidFill>
              </a:rPr>
              <a:t>科技</a:t>
            </a:r>
            <a:r>
              <a:rPr lang="en-US" altLang="zh-CN" sz="3200" dirty="0">
                <a:solidFill>
                  <a:srgbClr val="FF0000"/>
                </a:solidFill>
              </a:rPr>
              <a:t>→</a:t>
            </a:r>
            <a:r>
              <a:rPr lang="zh-CN" altLang="zh-CN" sz="3200" dirty="0">
                <a:solidFill>
                  <a:srgbClr val="FF0000"/>
                </a:solidFill>
              </a:rPr>
              <a:t>生产</a:t>
            </a:r>
            <a:r>
              <a:rPr lang="en-US" altLang="zh-CN" sz="3200" dirty="0">
                <a:solidFill>
                  <a:srgbClr val="FF0000"/>
                </a:solidFill>
              </a:rPr>
              <a:t>→</a:t>
            </a:r>
            <a:r>
              <a:rPr lang="zh-CN" altLang="zh-CN" sz="3200" dirty="0">
                <a:solidFill>
                  <a:srgbClr val="FF0000"/>
                </a:solidFill>
              </a:rPr>
              <a:t>加工</a:t>
            </a:r>
            <a:r>
              <a:rPr lang="en-US" altLang="zh-CN" sz="3200" dirty="0">
                <a:solidFill>
                  <a:srgbClr val="FF0000"/>
                </a:solidFill>
              </a:rPr>
              <a:t>→</a:t>
            </a:r>
            <a:r>
              <a:rPr lang="zh-CN" altLang="zh-CN" sz="3200" dirty="0" smtClean="0">
                <a:solidFill>
                  <a:srgbClr val="FF0000"/>
                </a:solidFill>
              </a:rPr>
              <a:t>市场</a:t>
            </a:r>
            <a:r>
              <a:rPr lang="zh-CN" altLang="en-US" sz="3200" dirty="0" smtClean="0">
                <a:solidFill>
                  <a:srgbClr val="FF0000"/>
                </a:solidFill>
              </a:rPr>
              <a:t>”</a:t>
            </a:r>
            <a:r>
              <a:rPr lang="zh-CN" altLang="zh-CN" sz="3200" dirty="0" smtClean="0"/>
              <a:t>全</a:t>
            </a:r>
            <a:r>
              <a:rPr lang="zh-CN" altLang="zh-CN" sz="3200" dirty="0"/>
              <a:t>链条服务</a:t>
            </a:r>
            <a:r>
              <a:rPr lang="zh-CN" altLang="zh-CN" sz="3200" dirty="0" smtClean="0"/>
              <a:t>模式</a:t>
            </a:r>
            <a:endParaRPr lang="zh-CN" altLang="zh-CN" sz="3200" dirty="0"/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zh-CN" sz="3200" dirty="0" smtClean="0"/>
              <a:t>建立</a:t>
            </a:r>
            <a:r>
              <a:rPr lang="zh-CN" altLang="zh-CN" sz="3200" dirty="0" smtClean="0">
                <a:solidFill>
                  <a:srgbClr val="FF0000"/>
                </a:solidFill>
              </a:rPr>
              <a:t>部门</a:t>
            </a:r>
            <a:r>
              <a:rPr lang="zh-CN" altLang="en-US" sz="3200" dirty="0" smtClean="0">
                <a:solidFill>
                  <a:srgbClr val="FF0000"/>
                </a:solidFill>
              </a:rPr>
              <a:t>、科研单位</a:t>
            </a:r>
            <a:r>
              <a:rPr lang="zh-CN" altLang="zh-CN" sz="3200" dirty="0" smtClean="0">
                <a:solidFill>
                  <a:srgbClr val="FF0000"/>
                </a:solidFill>
              </a:rPr>
              <a:t>共建</a:t>
            </a:r>
            <a:r>
              <a:rPr lang="zh-CN" altLang="zh-CN" sz="3200" dirty="0">
                <a:solidFill>
                  <a:srgbClr val="FF0000"/>
                </a:solidFill>
              </a:rPr>
              <a:t>共享</a:t>
            </a:r>
            <a:r>
              <a:rPr lang="zh-CN" altLang="zh-CN" sz="3200" dirty="0" smtClean="0"/>
              <a:t>机制</a:t>
            </a:r>
            <a:endParaRPr lang="en-US" altLang="zh-CN" sz="3200" dirty="0" smtClean="0"/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zh-CN" sz="3200" dirty="0" smtClean="0"/>
              <a:t>建立</a:t>
            </a:r>
            <a:r>
              <a:rPr lang="zh-CN" altLang="zh-CN" sz="3200" dirty="0">
                <a:solidFill>
                  <a:srgbClr val="FF0000"/>
                </a:solidFill>
              </a:rPr>
              <a:t>省级统筹、市级协调、县级落实</a:t>
            </a:r>
            <a:r>
              <a:rPr lang="zh-CN" altLang="zh-CN" sz="3200" dirty="0"/>
              <a:t>的</a:t>
            </a:r>
            <a:r>
              <a:rPr lang="zh-CN" altLang="zh-CN" sz="3200" dirty="0">
                <a:solidFill>
                  <a:srgbClr val="FF0000"/>
                </a:solidFill>
              </a:rPr>
              <a:t>上下联动</a:t>
            </a:r>
            <a:r>
              <a:rPr lang="zh-CN" altLang="zh-CN" sz="3200" dirty="0"/>
              <a:t>工作</a:t>
            </a:r>
            <a:r>
              <a:rPr lang="zh-CN" altLang="zh-CN" sz="3200" dirty="0" smtClean="0"/>
              <a:t>机制</a:t>
            </a:r>
            <a:endParaRPr lang="zh-CN" altLang="zh-CN" sz="3200" dirty="0"/>
          </a:p>
        </p:txBody>
      </p:sp>
    </p:spTree>
    <p:extLst>
      <p:ext uri="{BB962C8B-B14F-4D97-AF65-F5344CB8AC3E}">
        <p14:creationId xmlns:p14="http://schemas.microsoft.com/office/powerpoint/2010/main" val="3985309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2"/>
          <p:cNvSpPr txBox="1">
            <a:spLocks/>
          </p:cNvSpPr>
          <p:nvPr/>
        </p:nvSpPr>
        <p:spPr>
          <a:xfrm>
            <a:off x="0" y="1052736"/>
            <a:ext cx="9144000" cy="580926"/>
          </a:xfrm>
          <a:prstGeom prst="rect">
            <a:avLst/>
          </a:prstGeom>
        </p:spPr>
        <p:txBody>
          <a:bodyPr vert="horz" rtlCol="0" anchor="ctr">
            <a:normAutofit fontScale="90000" lnSpcReduction="20000"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100" b="1" kern="120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zh-CN" altLang="en-US" dirty="0"/>
              <a:t>三</a:t>
            </a:r>
            <a:r>
              <a:rPr lang="zh-CN" altLang="en-US" dirty="0" smtClean="0"/>
              <a:t>、总体框架</a:t>
            </a:r>
            <a:endParaRPr lang="zh-CN" altLang="en-US" dirty="0"/>
          </a:p>
        </p:txBody>
      </p:sp>
      <p:graphicFrame>
        <p:nvGraphicFramePr>
          <p:cNvPr id="5" name="图示 4"/>
          <p:cNvGraphicFramePr/>
          <p:nvPr>
            <p:extLst>
              <p:ext uri="{D42A27DB-BD31-4B8C-83A1-F6EECF244321}">
                <p14:modId xmlns:p14="http://schemas.microsoft.com/office/powerpoint/2010/main" val="1214204687"/>
              </p:ext>
            </p:extLst>
          </p:nvPr>
        </p:nvGraphicFramePr>
        <p:xfrm>
          <a:off x="283210" y="1633662"/>
          <a:ext cx="8577580" cy="468058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4206675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2"/>
          <p:cNvSpPr txBox="1">
            <a:spLocks/>
          </p:cNvSpPr>
          <p:nvPr/>
        </p:nvSpPr>
        <p:spPr>
          <a:xfrm>
            <a:off x="0" y="1052736"/>
            <a:ext cx="9144000" cy="580926"/>
          </a:xfrm>
          <a:prstGeom prst="rect">
            <a:avLst/>
          </a:prstGeom>
        </p:spPr>
        <p:txBody>
          <a:bodyPr vert="horz" rtlCol="0" anchor="ctr">
            <a:normAutofit fontScale="90000" lnSpcReduction="20000"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100" b="1" kern="120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zh-CN" altLang="en-US" dirty="0"/>
              <a:t>三</a:t>
            </a:r>
            <a:r>
              <a:rPr lang="zh-CN" altLang="en-US" dirty="0" smtClean="0"/>
              <a:t>、总体框架</a:t>
            </a:r>
            <a:endParaRPr lang="zh-CN" altLang="en-US" dirty="0"/>
          </a:p>
        </p:txBody>
      </p:sp>
      <p:graphicFrame>
        <p:nvGraphicFramePr>
          <p:cNvPr id="5" name="图示 4"/>
          <p:cNvGraphicFramePr/>
          <p:nvPr>
            <p:extLst>
              <p:ext uri="{D42A27DB-BD31-4B8C-83A1-F6EECF244321}">
                <p14:modId xmlns:p14="http://schemas.microsoft.com/office/powerpoint/2010/main" val="2998766281"/>
              </p:ext>
            </p:extLst>
          </p:nvPr>
        </p:nvGraphicFramePr>
        <p:xfrm>
          <a:off x="89756" y="1988840"/>
          <a:ext cx="8964488" cy="24482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AutoShape 2" descr="http://img4.imgtn.bdimg.com/it/u=1810186226,2308348412&amp;fm=21&amp;gp=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" name="AutoShape 5" descr="http://img0.imgtn.bdimg.com/it/u=1345012188,2195581818&amp;fm=21&amp;gp=0.jp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pic>
        <p:nvPicPr>
          <p:cNvPr id="4102" name="Picture 6">
            <a:hlinkClick r:id="rId7" action="ppaction://hlinksldjump"/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9400" y="4738877"/>
            <a:ext cx="2514600" cy="209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44397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2"/>
          <p:cNvSpPr txBox="1">
            <a:spLocks/>
          </p:cNvSpPr>
          <p:nvPr/>
        </p:nvSpPr>
        <p:spPr>
          <a:xfrm>
            <a:off x="0" y="1052736"/>
            <a:ext cx="9144000" cy="580926"/>
          </a:xfrm>
          <a:prstGeom prst="rect">
            <a:avLst/>
          </a:prstGeom>
        </p:spPr>
        <p:txBody>
          <a:bodyPr vert="horz" rtlCol="0" anchor="ctr">
            <a:normAutofit fontScale="90000" lnSpcReduction="20000"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100" b="1" kern="120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zh-CN" altLang="en-US" dirty="0"/>
              <a:t>三</a:t>
            </a:r>
            <a:r>
              <a:rPr lang="zh-CN" altLang="en-US" dirty="0" smtClean="0"/>
              <a:t>、总体框架</a:t>
            </a:r>
            <a:endParaRPr lang="zh-CN" altLang="en-US" dirty="0"/>
          </a:p>
        </p:txBody>
      </p:sp>
      <p:graphicFrame>
        <p:nvGraphicFramePr>
          <p:cNvPr id="5" name="图示 4"/>
          <p:cNvGraphicFramePr/>
          <p:nvPr>
            <p:extLst>
              <p:ext uri="{D42A27DB-BD31-4B8C-83A1-F6EECF244321}">
                <p14:modId xmlns:p14="http://schemas.microsoft.com/office/powerpoint/2010/main" val="741183371"/>
              </p:ext>
            </p:extLst>
          </p:nvPr>
        </p:nvGraphicFramePr>
        <p:xfrm>
          <a:off x="353616" y="1392857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6" name="Picture 6">
            <a:hlinkClick r:id="rId7" action="ppaction://hlinksldjump"/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9400" y="4738877"/>
            <a:ext cx="2514600" cy="209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07537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聚合">
  <a:themeElements>
    <a:clrScheme name="聚合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聚合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聚合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502</TotalTime>
  <Words>1614</Words>
  <Application>Microsoft Office PowerPoint</Application>
  <PresentationFormat>全屏显示(4:3)</PresentationFormat>
  <Paragraphs>652</Paragraphs>
  <Slides>23</Slides>
  <Notes>1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23</vt:i4>
      </vt:variant>
    </vt:vector>
  </HeadingPairs>
  <TitlesOfParts>
    <vt:vector size="24" baseType="lpstr">
      <vt:lpstr>聚合</vt:lpstr>
      <vt:lpstr>四川科技扶贫在线 建设说明</vt:lpstr>
      <vt:lpstr>PowerPoint 演示文稿</vt:lpstr>
      <vt:lpstr>一、工作方针</vt:lpstr>
      <vt:lpstr>一、工作方针</vt:lpstr>
      <vt:lpstr>一、工作方针</vt:lpstr>
      <vt:lpstr>二、建设思路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四川科技扶贫在线</dc:title>
  <cp:lastModifiedBy>Skyfree</cp:lastModifiedBy>
  <cp:revision>33</cp:revision>
  <dcterms:modified xsi:type="dcterms:W3CDTF">2016-06-08T03:34:32Z</dcterms:modified>
</cp:coreProperties>
</file>